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9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9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10.xml" ContentType="application/vnd.openxmlformats-officedocument.presentationml.notesSlide+xml"/>
  <Override PartName="/ppt/charts/chart47.xml" ContentType="application/vnd.openxmlformats-officedocument.drawingml.chart+xml"/>
  <Override PartName="/ppt/notesSlides/notesSlide11.xml" ContentType="application/vnd.openxmlformats-officedocument.presentationml.notesSlide+xml"/>
  <Override PartName="/ppt/charts/chart48.xml" ContentType="application/vnd.openxmlformats-officedocument.drawingml.chart+xml"/>
  <Override PartName="/ppt/notesSlides/notesSlide12.xml" ContentType="application/vnd.openxmlformats-officedocument.presentationml.notesSlide+xml"/>
  <Override PartName="/ppt/charts/chart4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  <Override PartName="/ppt/charts/style43.xml" ContentType="application/vnd.ms-office.chartstyle+xml"/>
  <Override PartName="/ppt/charts/colors43.xml" ContentType="application/vnd.ms-office.chartcolorstyle+xml"/>
  <Override PartName="/ppt/charts/style44.xml" ContentType="application/vnd.ms-office.chartstyle+xml"/>
  <Override PartName="/ppt/charts/colors44.xml" ContentType="application/vnd.ms-office.chartcolorstyle+xml"/>
  <Override PartName="/ppt/charts/style45.xml" ContentType="application/vnd.ms-office.chartstyle+xml"/>
  <Override PartName="/ppt/charts/colors45.xml" ContentType="application/vnd.ms-office.chartcolorstyle+xml"/>
  <Override PartName="/ppt/charts/style46.xml" ContentType="application/vnd.ms-office.chartstyle+xml"/>
  <Override PartName="/ppt/charts/colors46.xml" ContentType="application/vnd.ms-office.chartcolorstyle+xml"/>
  <Override PartName="/ppt/charts/style47.xml" ContentType="application/vnd.ms-office.chartstyle+xml"/>
  <Override PartName="/ppt/charts/colors47.xml" ContentType="application/vnd.ms-office.chartcolorstyle+xml"/>
  <Override PartName="/ppt/charts/style48.xml" ContentType="application/vnd.ms-office.chartstyle+xml"/>
  <Override PartName="/ppt/charts/colors48.xml" ContentType="application/vnd.ms-office.chartcolorstyle+xml"/>
  <Override PartName="/ppt/charts/style49.xml" ContentType="application/vnd.ms-office.chartstyle+xml"/>
  <Override PartName="/ppt/charts/colors49.xml" ContentType="application/vnd.ms-office.chartcolorstyle+xml"/>
  <Override PartName="/ppt/charts/style50.xml" ContentType="application/vnd.ms-office.chartstyle+xml"/>
  <Override PartName="/ppt/charts/colors50.xml" ContentType="application/vnd.ms-office.chartcolorstyle+xml"/>
  <Override PartName="/ppt/charts/style51.xml" ContentType="application/vnd.ms-office.chartstyle+xml"/>
  <Override PartName="/ppt/charts/colors5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58"/>
  </p:notesMasterIdLst>
  <p:sldIdLst>
    <p:sldId id="329" r:id="rId2"/>
    <p:sldId id="330" r:id="rId3"/>
    <p:sldId id="331" r:id="rId4"/>
    <p:sldId id="332" r:id="rId5"/>
    <p:sldId id="349" r:id="rId6"/>
    <p:sldId id="333" r:id="rId7"/>
    <p:sldId id="263" r:id="rId8"/>
    <p:sldId id="257" r:id="rId9"/>
    <p:sldId id="265" r:id="rId10"/>
    <p:sldId id="260" r:id="rId11"/>
    <p:sldId id="279" r:id="rId12"/>
    <p:sldId id="261" r:id="rId13"/>
    <p:sldId id="300" r:id="rId14"/>
    <p:sldId id="348" r:id="rId15"/>
    <p:sldId id="280" r:id="rId16"/>
    <p:sldId id="310" r:id="rId17"/>
    <p:sldId id="344" r:id="rId18"/>
    <p:sldId id="345" r:id="rId19"/>
    <p:sldId id="313" r:id="rId20"/>
    <p:sldId id="299" r:id="rId21"/>
    <p:sldId id="314" r:id="rId22"/>
    <p:sldId id="346" r:id="rId23"/>
    <p:sldId id="302" r:id="rId24"/>
    <p:sldId id="304" r:id="rId25"/>
    <p:sldId id="268" r:id="rId26"/>
    <p:sldId id="288" r:id="rId27"/>
    <p:sldId id="289" r:id="rId28"/>
    <p:sldId id="291" r:id="rId29"/>
    <p:sldId id="305" r:id="rId30"/>
    <p:sldId id="269" r:id="rId31"/>
    <p:sldId id="275" r:id="rId32"/>
    <p:sldId id="290" r:id="rId33"/>
    <p:sldId id="303" r:id="rId34"/>
    <p:sldId id="306" r:id="rId35"/>
    <p:sldId id="270" r:id="rId36"/>
    <p:sldId id="276" r:id="rId37"/>
    <p:sldId id="294" r:id="rId38"/>
    <p:sldId id="295" r:id="rId39"/>
    <p:sldId id="335" r:id="rId40"/>
    <p:sldId id="336" r:id="rId41"/>
    <p:sldId id="334" r:id="rId42"/>
    <p:sldId id="337" r:id="rId43"/>
    <p:sldId id="318" r:id="rId44"/>
    <p:sldId id="319" r:id="rId45"/>
    <p:sldId id="320" r:id="rId46"/>
    <p:sldId id="321" r:id="rId47"/>
    <p:sldId id="322" r:id="rId48"/>
    <p:sldId id="323" r:id="rId49"/>
    <p:sldId id="338" r:id="rId50"/>
    <p:sldId id="325" r:id="rId51"/>
    <p:sldId id="326" r:id="rId52"/>
    <p:sldId id="339" r:id="rId53"/>
    <p:sldId id="350" r:id="rId54"/>
    <p:sldId id="340" r:id="rId55"/>
    <p:sldId id="341" r:id="rId56"/>
    <p:sldId id="342" r:id="rId57"/>
  </p:sldIdLst>
  <p:sldSz cx="12192000" cy="6858000"/>
  <p:notesSz cx="6858000" cy="9144000"/>
  <p:embeddedFontLst>
    <p:embeddedFont>
      <p:font typeface="Angsana New" panose="02020603050405020304" pitchFamily="18" charset="-34"/>
      <p:regular r:id="rId59"/>
      <p:bold r:id="rId60"/>
      <p:italic r:id="rId61"/>
      <p:boldItalic r:id="rId62"/>
    </p:embeddedFont>
    <p:embeddedFont>
      <p:font typeface="Browallia New" panose="020B0604020202020204" pitchFamily="34" charset="-34"/>
      <p:regular r:id="rId63"/>
      <p:bold r:id="rId64"/>
      <p:italic r:id="rId65"/>
      <p:bold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libri Light" panose="020F0302020204030204" pitchFamily="34" charset="0"/>
      <p:regular r:id="rId71"/>
      <p:italic r:id="rId72"/>
    </p:embeddedFont>
    <p:embeddedFont>
      <p:font typeface="Arial Bold" panose="020B0704020202020204" pitchFamily="34" charset="0"/>
      <p:bold r:id="rId73"/>
    </p:embeddedFont>
    <p:embeddedFont>
      <p:font typeface="Cordia New" panose="020B0304020202020204" pitchFamily="34" charset="-34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rapop Kiatpongsan" initials="SK" lastIdx="15" clrIdx="1">
    <p:extLst/>
  </p:cmAuthor>
  <p:cmAuthor id="2" name="angel pawa" initials="ap" lastIdx="1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E65"/>
    <a:srgbClr val="F64638"/>
    <a:srgbClr val="A5A5A5"/>
    <a:srgbClr val="C84D34"/>
    <a:srgbClr val="A6A6A6"/>
    <a:srgbClr val="FFCC00"/>
    <a:srgbClr val="2E75B6"/>
    <a:srgbClr val="1C45BA"/>
    <a:srgbClr val="CC66FF"/>
    <a:srgbClr val="EB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0364" autoAdjust="0"/>
  </p:normalViewPr>
  <p:slideViewPr>
    <p:cSldViewPr snapToGrid="0">
      <p:cViewPr varScale="1">
        <p:scale>
          <a:sx n="70" d="100"/>
          <a:sy n="70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F:\Fertility%20and%20well-being\Phase%203\Result%20For%20Present%20on%2019JUL19%20add%20a6%20a8%20a9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F:\Fertility%20and%20well-being\Phase%203\Result%20For%20Present%20on%2019JUL19%20add%20a6%20a8%20a9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F:\Fertility%20and%20well-being\Phase%203\Result%20For%20Present%20on%2019JUL19%20add%20a46-a5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F:\Fertility%20and%20well-being\Phase%203\Result%20For%20Present%20on%2019JUL19%20add%20a46-a5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oleObject" Target="file:///F:\Fertility%20and%20well-being\Phase%202\Policy%20Maker\CEO\Database%20For%20CU%20formatted%2017.12.18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oleObject" Target="file:///F:\Fertility%20and%20well-being\Phase%202\Policy%20Maker\CEO\Database%20For%20CU%20formatted%2017.12.18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oleObject" Target="file:///F:\Fertility%20and%20well-being\Phase%202\Policy%20Maker\CEO\Database%20For%20CU%20formatted%2017.12.18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oleObject" Target="file:///F:\Fertility%20and%20well-being\Phase%202\Policy%20Maker\CEO\Database%20For%20CU%20formatted%2017.12.18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F:\Fertility%20and%20well-being\Phase%202\Policy%20Maker\CEO\Database%20For%20CU%20formatted%2017.12.18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F:\Fertility%20and%20well-being\Phase%202\Policy%20Maker\CEO\Database%20For%20CU%20formatted%2017.12.18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oleObject" Target="file:///F:\Fertility%20and%20well-being\Phase%202\Policy%20Maker\CEO\Database%20For%20CU%20formatted%2017.12.18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oleObject" Target="file:///F:\Fertility%20and%20well-being\Phase%202\Policy%20Maker\CEO\Database%20For%20CU%20formatted%2017.12.1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F:\Fertility%20and%20well-being\Phase%203\Result%20For%20Present%20on%2019JUL19%20add%20a37-a38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F:\Fertility%20and%20well-being\Phase%203\Result%20For%20Present%20on%2019JUL19%20add%20a37-a38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F:\Fertility%20and%20well-being\Phase%203\Result%20For%20Present%20on%2019JUL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3600" b="1" dirty="0" smtClean="0"/>
              <a:t>เพศ</a:t>
            </a:r>
            <a:endParaRPr lang="en-US" sz="3600" b="1" dirty="0"/>
          </a:p>
        </c:rich>
      </c:tx>
      <c:layout>
        <c:manualLayout>
          <c:xMode val="edge"/>
          <c:yMode val="edge"/>
          <c:x val="0.4652124900556067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572913111069896"/>
          <c:y val="0.21123964370186624"/>
          <c:w val="0.64916098500943498"/>
          <c:h val="0.75740889624236196"/>
        </c:manualLayout>
      </c:layout>
      <c:doughnut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95-4EA6-B273-2D9A45C5D2A1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95-4EA6-B273-2D9A45C5D2A1}"/>
              </c:ext>
            </c:extLst>
          </c:dPt>
          <c:dLbls>
            <c:dLbl>
              <c:idx val="0"/>
              <c:layout>
                <c:manualLayout>
                  <c:x val="-0.15023410919225416"/>
                  <c:y val="-0.225020935898794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95-4EA6-B273-2D9A45C5D2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381116249829772"/>
                  <c:y val="-0.236489905607252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95-4EA6-B273-2D9A45C5D2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Sheet1!$S$8:$S$9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Sheet1!$T$8:$T$9</c:f>
              <c:numCache>
                <c:formatCode>###0.00</c:formatCode>
                <c:ptCount val="2"/>
                <c:pt idx="0">
                  <c:v>48.277020407020686</c:v>
                </c:pt>
                <c:pt idx="1">
                  <c:v>51.722979592979314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95-4EA6-B273-2D9A45C5D2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92578256037418E-2"/>
          <c:y val="0.89299447066882354"/>
          <c:w val="0.83082525694295795"/>
          <c:h val="9.5708307348250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15327416071008"/>
          <c:y val="0.17051531276287663"/>
          <c:w val="0.65668563046174178"/>
          <c:h val="0.65913889417359817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F7-4685-A264-516C4903EC96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F7-4685-A264-516C4903EC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F7-4685-A264-516C4903EC96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F7-4685-A264-516C4903EC96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F7-4685-A264-516C4903EC96}"/>
              </c:ext>
            </c:extLst>
          </c:dPt>
          <c:dLbls>
            <c:dLbl>
              <c:idx val="0"/>
              <c:layout>
                <c:manualLayout>
                  <c:x val="-0.13825014099830801"/>
                  <c:y val="-5.97699336761441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F7-4685-A264-516C4903E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264996820038159"/>
                  <c:y val="-6.3364526249592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F7-4685-A264-516C4903E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312496250044999"/>
                  <c:y val="3.718196651375666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F7-4685-A264-516C4903E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573489118130582"/>
                  <c:y val="5.7383096309275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4F7-4685-A264-516C4903E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378783454598544"/>
                  <c:y val="-2.0253632468117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4F7-4685-A264-516C4903EC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Decriptive!$N$42:$N$46</c:f>
              <c:strCache>
                <c:ptCount val="5"/>
                <c:pt idx="0">
                  <c:v>Q1 (bottom 20%)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 (top 20%)</c:v>
                </c:pt>
              </c:strCache>
            </c:strRef>
          </c:cat>
          <c:val>
            <c:numRef>
              <c:f>Decriptive!$Q$42:$Q$46</c:f>
              <c:numCache>
                <c:formatCode>###0.00</c:formatCode>
                <c:ptCount val="5"/>
                <c:pt idx="0">
                  <c:v>4.1229331774303981</c:v>
                </c:pt>
                <c:pt idx="1">
                  <c:v>12.505847040573451</c:v>
                </c:pt>
                <c:pt idx="2">
                  <c:v>47.397369609470026</c:v>
                </c:pt>
                <c:pt idx="3">
                  <c:v>32.896317086825782</c:v>
                </c:pt>
                <c:pt idx="4">
                  <c:v>3.0775330857003325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4F7-4685-A264-516C4903E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3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02634349013149E-2"/>
          <c:y val="0.88813092433735974"/>
          <c:w val="0.94160954759114168"/>
          <c:h val="9.6213971174062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หากปัจจุบันไม่ทำงาน ท่านเคยทำงานหรือไม่</a:t>
            </a:r>
            <a:r>
              <a:rPr lang="en-US" sz="24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6463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1B-4637-982F-E59C34424E5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B-4637-982F-E59C34424E52}"/>
              </c:ext>
            </c:extLst>
          </c:dPt>
          <c:dLbls>
            <c:dLbl>
              <c:idx val="0"/>
              <c:layout>
                <c:manualLayout>
                  <c:x val="-0.13315250064053469"/>
                  <c:y val="0.157621959674959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1B-4637-982F-E59C34424E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'a8'!$B$3:$B$4</c:f>
              <c:strCache>
                <c:ptCount val="2"/>
                <c:pt idx="0">
                  <c:v>เคย</c:v>
                </c:pt>
                <c:pt idx="1">
                  <c:v>ไม่เคย</c:v>
                </c:pt>
              </c:strCache>
            </c:strRef>
          </c:cat>
          <c:val>
            <c:numRef>
              <c:f>'a8'!$E$3:$E$4</c:f>
              <c:numCache>
                <c:formatCode>###0.00</c:formatCode>
                <c:ptCount val="2"/>
                <c:pt idx="0">
                  <c:v>20.698377354143535</c:v>
                </c:pt>
                <c:pt idx="1">
                  <c:v>79.301622645856455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1B-4637-982F-E59C34424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หากปัจจุบันไม่ทำงาน ท่านเคยทำงานหรือไม่</a:t>
            </a:r>
            <a:r>
              <a:rPr lang="en-US" sz="240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6463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1B-4637-982F-E59C34424E5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1B-4637-982F-E59C34424E52}"/>
              </c:ext>
            </c:extLst>
          </c:dPt>
          <c:dLbls>
            <c:dLbl>
              <c:idx val="0"/>
              <c:layout>
                <c:manualLayout>
                  <c:x val="-0.13315250064053469"/>
                  <c:y val="0.157621959674959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1B-4637-982F-E59C34424E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'a8'!$B$3:$B$4</c:f>
              <c:strCache>
                <c:ptCount val="2"/>
                <c:pt idx="0">
                  <c:v>เคย</c:v>
                </c:pt>
                <c:pt idx="1">
                  <c:v>ไม่เคย</c:v>
                </c:pt>
              </c:strCache>
            </c:strRef>
          </c:cat>
          <c:val>
            <c:numRef>
              <c:f>'a8'!$E$3:$E$4</c:f>
              <c:numCache>
                <c:formatCode>###0.00</c:formatCode>
                <c:ptCount val="2"/>
                <c:pt idx="0">
                  <c:v>20.698377354143535</c:v>
                </c:pt>
                <c:pt idx="1">
                  <c:v>79.301622645856455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1B-4637-982F-E59C34424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6213189064733"/>
          <c:y val="0.12516723790039638"/>
          <c:w val="0.57585116989820562"/>
          <c:h val="0.74878762268011012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B7-4E08-84DF-90FDD28E233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B7-4E08-84DF-90FDD28E233A}"/>
              </c:ext>
            </c:extLst>
          </c:dPt>
          <c:dPt>
            <c:idx val="2"/>
            <c:bubble3D val="0"/>
            <c:explosion val="0"/>
            <c:spPr>
              <a:solidFill>
                <a:srgbClr val="F6463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B7-4E08-84DF-90FDD28E233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B7-4E08-84DF-90FDD28E233A}"/>
              </c:ext>
            </c:extLst>
          </c:dPt>
          <c:dLbls>
            <c:dLbl>
              <c:idx val="1"/>
              <c:layout>
                <c:manualLayout>
                  <c:x val="5.6263413525922221E-2"/>
                  <c:y val="0.1130528204089009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dia New" panose="020B0304020202020204" pitchFamily="34" charset="-34"/>
                      <a:ea typeface="+mn-ea"/>
                      <a:cs typeface="Cordia New" panose="020B0304020202020204" pitchFamily="34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B7-4E08-84DF-90FDD28E233A}"/>
                </c:ext>
                <c:ext xmlns:c15="http://schemas.microsoft.com/office/drawing/2012/chart" uri="{CE6537A1-D6FC-4f65-9D91-7224C49458BB}">
                  <c15:layout>
                    <c:manualLayout>
                      <c:w val="0.14296011664064584"/>
                      <c:h val="8.199073851392314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7057305336832897E-2"/>
                  <c:y val="-4.98439778361038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B7-4E08-84DF-90FDD28E23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75896762904664E-2"/>
                  <c:y val="4.27868912219305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5B7-4E08-84DF-90FDD28E23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'a34'!$K$3:$K$6</c:f>
              <c:strCache>
                <c:ptCount val="4"/>
                <c:pt idx="0">
                  <c:v>ไม่ตอบ</c:v>
                </c:pt>
                <c:pt idx="1">
                  <c:v>อยู่เป็นโสด</c:v>
                </c:pt>
                <c:pt idx="2">
                  <c:v>มีชีวิตคู่</c:v>
                </c:pt>
                <c:pt idx="3">
                  <c:v>ไม่แน่ใจ</c:v>
                </c:pt>
              </c:strCache>
            </c:strRef>
          </c:cat>
          <c:val>
            <c:numRef>
              <c:f>'a34'!$L$3:$L$6</c:f>
              <c:numCache>
                <c:formatCode>####.00</c:formatCode>
                <c:ptCount val="4"/>
                <c:pt idx="0">
                  <c:v>0.98406228801195494</c:v>
                </c:pt>
                <c:pt idx="1">
                  <c:v>23.358289414669979</c:v>
                </c:pt>
                <c:pt idx="2">
                  <c:v>64.308518511448582</c:v>
                </c:pt>
                <c:pt idx="3">
                  <c:v>11.349129785869488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B7-4E08-84DF-90FDD28E2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'a34'!$Z$42</c:f>
              <c:strCache>
                <c:ptCount val="1"/>
                <c:pt idx="0">
                  <c:v>อยู่เป็นโสด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'a34'!$AA$40:$AF$41</c:f>
              <c:multiLvlStrCache>
                <c:ptCount val="6"/>
                <c:lvl>
                  <c:pt idx="0">
                    <c:v>ชาย</c:v>
                  </c:pt>
                  <c:pt idx="1">
                    <c:v>หญิง</c:v>
                  </c:pt>
                  <c:pt idx="2">
                    <c:v>ชาย</c:v>
                  </c:pt>
                  <c:pt idx="3">
                    <c:v>หญิง</c:v>
                  </c:pt>
                  <c:pt idx="4">
                    <c:v>ชาย</c:v>
                  </c:pt>
                  <c:pt idx="5">
                    <c:v>หญิง</c:v>
                  </c:pt>
                </c:lvl>
                <c:lvl>
                  <c:pt idx="0">
                    <c:v>15-19</c:v>
                  </c:pt>
                  <c:pt idx="2">
                    <c:v>20-34</c:v>
                  </c:pt>
                  <c:pt idx="4">
                    <c:v>35-49</c:v>
                  </c:pt>
                </c:lvl>
              </c:multiLvlStrCache>
            </c:multiLvlStrRef>
          </c:cat>
          <c:val>
            <c:numRef>
              <c:f>'a34'!$AA$42:$AF$42</c:f>
              <c:numCache>
                <c:formatCode>####.00%</c:formatCode>
                <c:ptCount val="6"/>
                <c:pt idx="0">
                  <c:v>0.44243712019185205</c:v>
                </c:pt>
                <c:pt idx="1">
                  <c:v>0.45373865259199581</c:v>
                </c:pt>
                <c:pt idx="2">
                  <c:v>0.27112683508890367</c:v>
                </c:pt>
                <c:pt idx="3">
                  <c:v>0.23361964158331675</c:v>
                </c:pt>
                <c:pt idx="4">
                  <c:v>0.14982259607718068</c:v>
                </c:pt>
                <c:pt idx="5">
                  <c:v>0.15761362133476559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D-4462-BB9F-FF2CDDE0C14E}"/>
            </c:ext>
          </c:extLst>
        </c:ser>
        <c:ser>
          <c:idx val="1"/>
          <c:order val="1"/>
          <c:tx>
            <c:strRef>
              <c:f>'a34'!$Z$43</c:f>
              <c:strCache>
                <c:ptCount val="1"/>
                <c:pt idx="0">
                  <c:v>มีชีวิตคู่</c:v>
                </c:pt>
              </c:strCache>
            </c:strRef>
          </c:tx>
          <c:spPr>
            <a:solidFill>
              <a:srgbClr val="F64638"/>
            </a:solidFill>
            <a:ln>
              <a:noFill/>
            </a:ln>
            <a:effectLst/>
          </c:spPr>
          <c:invertIfNegative val="0"/>
          <c:cat>
            <c:multiLvlStrRef>
              <c:f>'a34'!$AA$40:$AF$41</c:f>
              <c:multiLvlStrCache>
                <c:ptCount val="6"/>
                <c:lvl>
                  <c:pt idx="0">
                    <c:v>ชาย</c:v>
                  </c:pt>
                  <c:pt idx="1">
                    <c:v>หญิง</c:v>
                  </c:pt>
                  <c:pt idx="2">
                    <c:v>ชาย</c:v>
                  </c:pt>
                  <c:pt idx="3">
                    <c:v>หญิง</c:v>
                  </c:pt>
                  <c:pt idx="4">
                    <c:v>ชาย</c:v>
                  </c:pt>
                  <c:pt idx="5">
                    <c:v>หญิง</c:v>
                  </c:pt>
                </c:lvl>
                <c:lvl>
                  <c:pt idx="0">
                    <c:v>15-19</c:v>
                  </c:pt>
                  <c:pt idx="2">
                    <c:v>20-34</c:v>
                  </c:pt>
                  <c:pt idx="4">
                    <c:v>35-49</c:v>
                  </c:pt>
                </c:lvl>
              </c:multiLvlStrCache>
            </c:multiLvlStrRef>
          </c:cat>
          <c:val>
            <c:numRef>
              <c:f>'a34'!$AA$43:$AF$43</c:f>
              <c:numCache>
                <c:formatCode>####.00%</c:formatCode>
                <c:ptCount val="6"/>
                <c:pt idx="0">
                  <c:v>0.3219296292785932</c:v>
                </c:pt>
                <c:pt idx="1">
                  <c:v>0.30983132295817084</c:v>
                </c:pt>
                <c:pt idx="2">
                  <c:v>0.58840078404876917</c:v>
                </c:pt>
                <c:pt idx="3">
                  <c:v>0.64647048745265578</c:v>
                </c:pt>
                <c:pt idx="4">
                  <c:v>0.76068131079572643</c:v>
                </c:pt>
                <c:pt idx="5">
                  <c:v>0.76316480561494915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7D-4462-BB9F-FF2CDDE0C14E}"/>
            </c:ext>
          </c:extLst>
        </c:ser>
        <c:ser>
          <c:idx val="2"/>
          <c:order val="2"/>
          <c:tx>
            <c:strRef>
              <c:f>'a34'!$Z$44</c:f>
              <c:strCache>
                <c:ptCount val="1"/>
                <c:pt idx="0">
                  <c:v>ไม่แน่ใจ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'a34'!$AA$40:$AF$41</c:f>
              <c:multiLvlStrCache>
                <c:ptCount val="6"/>
                <c:lvl>
                  <c:pt idx="0">
                    <c:v>ชาย</c:v>
                  </c:pt>
                  <c:pt idx="1">
                    <c:v>หญิง</c:v>
                  </c:pt>
                  <c:pt idx="2">
                    <c:v>ชาย</c:v>
                  </c:pt>
                  <c:pt idx="3">
                    <c:v>หญิง</c:v>
                  </c:pt>
                  <c:pt idx="4">
                    <c:v>ชาย</c:v>
                  </c:pt>
                  <c:pt idx="5">
                    <c:v>หญิง</c:v>
                  </c:pt>
                </c:lvl>
                <c:lvl>
                  <c:pt idx="0">
                    <c:v>15-19</c:v>
                  </c:pt>
                  <c:pt idx="2">
                    <c:v>20-34</c:v>
                  </c:pt>
                  <c:pt idx="4">
                    <c:v>35-49</c:v>
                  </c:pt>
                </c:lvl>
              </c:multiLvlStrCache>
            </c:multiLvlStrRef>
          </c:cat>
          <c:val>
            <c:numRef>
              <c:f>'a34'!$AA$44:$AF$44</c:f>
              <c:numCache>
                <c:formatCode>####.00%</c:formatCode>
                <c:ptCount val="6"/>
                <c:pt idx="0">
                  <c:v>0.21118225721483946</c:v>
                </c:pt>
                <c:pt idx="1">
                  <c:v>0.20494603634169425</c:v>
                </c:pt>
                <c:pt idx="2">
                  <c:v>0.13444330860664219</c:v>
                </c:pt>
                <c:pt idx="3">
                  <c:v>0.11473886878106238</c:v>
                </c:pt>
                <c:pt idx="4">
                  <c:v>7.873212672088449E-2</c:v>
                </c:pt>
                <c:pt idx="5">
                  <c:v>7.2727734359062324E-2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7D-4462-BB9F-FF2CDDE0C14E}"/>
            </c:ext>
          </c:extLst>
        </c:ser>
        <c:ser>
          <c:idx val="3"/>
          <c:order val="3"/>
          <c:tx>
            <c:strRef>
              <c:f>'a34'!$Z$45</c:f>
              <c:strCache>
                <c:ptCount val="1"/>
                <c:pt idx="0">
                  <c:v>ไม่ตอบ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'a34'!$AA$40:$AF$41</c:f>
              <c:multiLvlStrCache>
                <c:ptCount val="6"/>
                <c:lvl>
                  <c:pt idx="0">
                    <c:v>ชาย</c:v>
                  </c:pt>
                  <c:pt idx="1">
                    <c:v>หญิง</c:v>
                  </c:pt>
                  <c:pt idx="2">
                    <c:v>ชาย</c:v>
                  </c:pt>
                  <c:pt idx="3">
                    <c:v>หญิง</c:v>
                  </c:pt>
                  <c:pt idx="4">
                    <c:v>ชาย</c:v>
                  </c:pt>
                  <c:pt idx="5">
                    <c:v>หญิง</c:v>
                  </c:pt>
                </c:lvl>
                <c:lvl>
                  <c:pt idx="0">
                    <c:v>15-19</c:v>
                  </c:pt>
                  <c:pt idx="2">
                    <c:v>20-34</c:v>
                  </c:pt>
                  <c:pt idx="4">
                    <c:v>35-49</c:v>
                  </c:pt>
                </c:lvl>
              </c:multiLvlStrCache>
            </c:multiLvlStrRef>
          </c:cat>
          <c:val>
            <c:numRef>
              <c:f>'a34'!$AA$45:$AF$45</c:f>
              <c:numCache>
                <c:formatCode>####.00%</c:formatCode>
                <c:ptCount val="6"/>
                <c:pt idx="0">
                  <c:v>2.4450993314715341E-2</c:v>
                </c:pt>
                <c:pt idx="1">
                  <c:v>3.1483988108139058E-2</c:v>
                </c:pt>
                <c:pt idx="2">
                  <c:v>6.029072255685E-3</c:v>
                </c:pt>
                <c:pt idx="3">
                  <c:v>5.171002182965065E-3</c:v>
                </c:pt>
                <c:pt idx="4">
                  <c:v>1.0763966406208475E-2</c:v>
                </c:pt>
                <c:pt idx="5">
                  <c:v>6.4938386912228906E-3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7D-4462-BB9F-FF2CDDE0C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968832"/>
        <c:axId val="222982912"/>
      </c:barChart>
      <c:catAx>
        <c:axId val="2229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22982912"/>
        <c:crosses val="autoZero"/>
        <c:auto val="1"/>
        <c:lblAlgn val="ctr"/>
        <c:lblOffset val="100"/>
        <c:noMultiLvlLbl val="0"/>
      </c:catAx>
      <c:valAx>
        <c:axId val="22298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229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14-49A0-A69C-9BD82CDD293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14-49A0-A69C-9BD82CDD2933}"/>
              </c:ext>
            </c:extLst>
          </c:dPt>
          <c:dPt>
            <c:idx val="2"/>
            <c:bubble3D val="0"/>
            <c:explosion val="5"/>
            <c:spPr>
              <a:solidFill>
                <a:srgbClr val="FF717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14-49A0-A69C-9BD82CDD29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14-49A0-A69C-9BD82CDD2933}"/>
              </c:ext>
            </c:extLst>
          </c:dPt>
          <c:dPt>
            <c:idx val="4"/>
            <c:bubble3D val="0"/>
            <c:explosion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14-49A0-A69C-9BD82CDD2933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14-49A0-A69C-9BD82CDD2933}"/>
              </c:ext>
            </c:extLst>
          </c:dPt>
          <c:dLbls>
            <c:dLbl>
              <c:idx val="0"/>
              <c:layout>
                <c:manualLayout>
                  <c:x val="-1.7806156501704647E-2"/>
                  <c:y val="-2.6653878585995109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dia New" panose="020B0304020202020204" pitchFamily="34" charset="-34"/>
                      <a:ea typeface="+mn-ea"/>
                      <a:cs typeface="Cordia New" panose="020B0304020202020204" pitchFamily="34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14-49A0-A69C-9BD82CDD2933}"/>
                </c:ext>
                <c:ext xmlns:c15="http://schemas.microsoft.com/office/drawing/2012/chart" uri="{CE6537A1-D6FC-4f65-9D91-7224C49458BB}">
                  <c15:layout>
                    <c:manualLayout>
                      <c:w val="0.1724076807682117"/>
                      <c:h val="9.838050869250596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6423291961374014E-2"/>
                  <c:y val="4.272609717234796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dia New" panose="020B0304020202020204" pitchFamily="34" charset="-34"/>
                      <a:ea typeface="+mn-ea"/>
                      <a:cs typeface="Cordia New" panose="020B0304020202020204" pitchFamily="34" charset="-34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14-49A0-A69C-9BD82CDD2933}"/>
                </c:ext>
                <c:ext xmlns:c15="http://schemas.microsoft.com/office/drawing/2012/chart" uri="{CE6537A1-D6FC-4f65-9D91-7224C49458BB}">
                  <c15:layout>
                    <c:manualLayout>
                      <c:w val="0.20407669001117701"/>
                      <c:h val="9.530279868161470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8652011080520014E-2"/>
                  <c:y val="0.221421484374613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14-49A0-A69C-9BD82CDD29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816869538691465E-2"/>
                  <c:y val="-6.51530532913109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14-49A0-A69C-9BD82CDD29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885953187341085E-2"/>
                  <c:y val="-2.59990251954094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14-49A0-A69C-9BD82CDD29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403693406350028"/>
                  <c:y val="1.54275534796935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F14-49A0-A69C-9BD82CDD29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'a49'!$B$4:$B$9</c:f>
              <c:strCache>
                <c:ptCount val="6"/>
                <c:pt idx="0">
                  <c:v>ไม่ตอบ</c:v>
                </c:pt>
                <c:pt idx="1">
                  <c:v>ไม่เห็นด้วยอย่างยิ่ง</c:v>
                </c:pt>
                <c:pt idx="2">
                  <c:v>ไม่เห็นด้วย</c:v>
                </c:pt>
                <c:pt idx="3">
                  <c:v>เห็นด้วยและไม่เห็นด้วยพอ ๆ กัน</c:v>
                </c:pt>
                <c:pt idx="4">
                  <c:v>เห็นด้วย</c:v>
                </c:pt>
                <c:pt idx="5">
                  <c:v>เห็นด้วยอย่างยิ่ง</c:v>
                </c:pt>
              </c:strCache>
            </c:strRef>
          </c:cat>
          <c:val>
            <c:numRef>
              <c:f>'a49'!$E$4:$E$9</c:f>
              <c:numCache>
                <c:formatCode>###0.0</c:formatCode>
                <c:ptCount val="6"/>
                <c:pt idx="0">
                  <c:v>1.6775797762102773</c:v>
                </c:pt>
                <c:pt idx="1">
                  <c:v>3.7929516103623717</c:v>
                </c:pt>
                <c:pt idx="2">
                  <c:v>35.662320227293804</c:v>
                </c:pt>
                <c:pt idx="3">
                  <c:v>29.260507488051935</c:v>
                </c:pt>
                <c:pt idx="4">
                  <c:v>27.233059404018164</c:v>
                </c:pt>
                <c:pt idx="5">
                  <c:v>2.3735814940634383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F14-49A0-A69C-9BD82CDD293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4581236002633"/>
          <c:y val="8.1155614889823854E-2"/>
          <c:w val="0.42821019247594061"/>
          <c:h val="0.71368365412656765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71-4519-BA17-14CD0DFE092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71-4519-BA17-14CD0DFE0924}"/>
              </c:ext>
            </c:extLst>
          </c:dPt>
          <c:dPt>
            <c:idx val="2"/>
            <c:bubble3D val="0"/>
            <c:spPr>
              <a:solidFill>
                <a:srgbClr val="FF717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71-4519-BA17-14CD0DFE09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71-4519-BA17-14CD0DFE092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471-4519-BA17-14CD0DFE0924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471-4519-BA17-14CD0DFE0924}"/>
              </c:ext>
            </c:extLst>
          </c:dPt>
          <c:dLbls>
            <c:dLbl>
              <c:idx val="0"/>
              <c:layout>
                <c:manualLayout>
                  <c:x val="-1.4675200235948586E-5"/>
                  <c:y val="9.77021300466773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71-4519-BA17-14CD0DFE0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826334208223973E-2"/>
                  <c:y val="3.32717264508603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71-4519-BA17-14CD0DFE0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807305336832898E-3"/>
                  <c:y val="-1.95669291338582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71-4519-BA17-14CD0DFE0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766841644794399E-3"/>
                  <c:y val="1.44721493146689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471-4519-BA17-14CD0DFE0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969984920336967E-2"/>
                  <c:y val="8.94988324829196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471-4519-BA17-14CD0DFE09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'a50'!$B$4:$B$9</c:f>
              <c:strCache>
                <c:ptCount val="6"/>
                <c:pt idx="0">
                  <c:v>ไม่ตอบ</c:v>
                </c:pt>
                <c:pt idx="1">
                  <c:v>ไม่เห็นด้วยอย่างยิ่ง</c:v>
                </c:pt>
                <c:pt idx="2">
                  <c:v>ไม่เห็นด้วย</c:v>
                </c:pt>
                <c:pt idx="3">
                  <c:v>เห็นด้วยและไม่เห็นด้วยพอ ๆ กัน</c:v>
                </c:pt>
                <c:pt idx="4">
                  <c:v>เห็นด้วย</c:v>
                </c:pt>
                <c:pt idx="5">
                  <c:v>เห็นด้วยอย่างยิ่ง</c:v>
                </c:pt>
              </c:strCache>
            </c:strRef>
          </c:cat>
          <c:val>
            <c:numRef>
              <c:f>'a50'!$E$4:$E$9</c:f>
              <c:numCache>
                <c:formatCode>###0.0</c:formatCode>
                <c:ptCount val="6"/>
                <c:pt idx="0">
                  <c:v>2.1569722138000214</c:v>
                </c:pt>
                <c:pt idx="1">
                  <c:v>4.7257906178980376</c:v>
                </c:pt>
                <c:pt idx="2">
                  <c:v>55.813679268766656</c:v>
                </c:pt>
                <c:pt idx="3">
                  <c:v>22.224049902218642</c:v>
                </c:pt>
                <c:pt idx="4">
                  <c:v>14.267800651923046</c:v>
                </c:pt>
                <c:pt idx="5" formatCode="####.0">
                  <c:v>0.81170734539359302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471-4519-BA17-14CD0DFE092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366066273832429"/>
          <c:w val="0.98812454162369989"/>
          <c:h val="0.14036524427530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explosion val="4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E-46E7-B50A-BF2F2513021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E-46E7-B50A-BF2F25130217}"/>
              </c:ext>
            </c:extLst>
          </c:dPt>
          <c:dPt>
            <c:idx val="2"/>
            <c:bubble3D val="0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E-46E7-B50A-BF2F25130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6E-46E7-B50A-BF2F251302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6E-46E7-B50A-BF2F251302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6E-46E7-B50A-BF2F251302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26E-46E7-B50A-BF2F2513021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26E-46E7-B50A-BF2F2513021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26E-46E7-B50A-BF2F2513021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26E-46E7-B50A-BF2F2513021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26E-46E7-B50A-BF2F25130217}"/>
              </c:ext>
            </c:extLst>
          </c:dPt>
          <c:dLbls>
            <c:dLbl>
              <c:idx val="0"/>
              <c:layout>
                <c:manualLayout>
                  <c:x val="7.6502157770059934E-2"/>
                  <c:y val="0.177407027473049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368579230662882"/>
                  <c:y val="0.159802940976584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73434422069288"/>
                  <c:y val="-8.42702905999693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967963308166309E-2"/>
                  <c:y val="-0.138022442852989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757395384571131E-2"/>
                  <c:y val="-0.110372196111124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'a22-a33'!$AD$75:$AD$85</c:f>
              <c:strCache>
                <c:ptCount val="11"/>
                <c:pt idx="0">
                  <c:v>ยังไม่เจอคนที่ใช่</c:v>
                </c:pt>
                <c:pt idx="1">
                  <c:v>กำลังศึกษา</c:v>
                </c:pt>
                <c:pt idx="2">
                  <c:v>ยังไม่พร้อมสำหรับความรับผิดชอบ</c:v>
                </c:pt>
                <c:pt idx="3">
                  <c:v>ยังไม่ถึงอายุที่วางแผนไว้</c:v>
                </c:pt>
                <c:pt idx="4">
                  <c:v>ต้องดูแลครอบครัว</c:v>
                </c:pt>
                <c:pt idx="5">
                  <c:v>อาชีพไม่เอื้อ</c:v>
                </c:pt>
                <c:pt idx="6">
                  <c:v>ไม่ต้องการพึ่งพาใคร</c:v>
                </c:pt>
                <c:pt idx="7">
                  <c:v>ความก้าวหน้าในการงาน</c:v>
                </c:pt>
                <c:pt idx="8">
                  <c:v>แต่งงานค่าใช้จ่ายสูง</c:v>
                </c:pt>
                <c:pt idx="9">
                  <c:v>รักษามาตรฐานการใช้ชีวิต</c:v>
                </c:pt>
                <c:pt idx="10">
                  <c:v>ไม่สนุกกับชีวิตปัจจุบัน</c:v>
                </c:pt>
              </c:strCache>
            </c:strRef>
          </c:cat>
          <c:val>
            <c:numRef>
              <c:f>'a22-a33'!$AE$75:$AE$85</c:f>
              <c:numCache>
                <c:formatCode>###0.00</c:formatCode>
                <c:ptCount val="11"/>
                <c:pt idx="0">
                  <c:v>22.649992681264575</c:v>
                </c:pt>
                <c:pt idx="1">
                  <c:v>21.017995163715614</c:v>
                </c:pt>
                <c:pt idx="2">
                  <c:v>17.218673640367388</c:v>
                </c:pt>
                <c:pt idx="3">
                  <c:v>16.366555380224547</c:v>
                </c:pt>
                <c:pt idx="4">
                  <c:v>9.1668216302220937</c:v>
                </c:pt>
                <c:pt idx="5">
                  <c:v>3.6810935095498825</c:v>
                </c:pt>
                <c:pt idx="6">
                  <c:v>3.4299398880782954</c:v>
                </c:pt>
                <c:pt idx="7">
                  <c:v>2.5862163685727833</c:v>
                </c:pt>
                <c:pt idx="8">
                  <c:v>1.9183989356257771</c:v>
                </c:pt>
                <c:pt idx="9">
                  <c:v>1.1343920302232169</c:v>
                </c:pt>
                <c:pt idx="10">
                  <c:v>0.82992077215582305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26E-46E7-B50A-BF2F25130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54410322408244"/>
          <c:y val="4.2302112810615598E-2"/>
          <c:w val="0.25478471940638359"/>
          <c:h val="0.82351543021754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66143007344246"/>
          <c:y val="0.18252017752907668"/>
          <c:w val="0.44536676793970181"/>
          <c:h val="0.81085193710711845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29-4E32-9A7C-4C1EE09DD0CF}"/>
              </c:ext>
            </c:extLst>
          </c:dPt>
          <c:dPt>
            <c:idx val="1"/>
            <c:bubble3D val="0"/>
            <c:spPr>
              <a:solidFill>
                <a:srgbClr val="F4B18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29-4E32-9A7C-4C1EE09DD0CF}"/>
              </c:ext>
            </c:extLst>
          </c:dPt>
          <c:dPt>
            <c:idx val="2"/>
            <c:bubble3D val="0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29-4E32-9A7C-4C1EE09DD0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29-4E32-9A7C-4C1EE09DD0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29-4E32-9A7C-4C1EE09DD0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829-4E32-9A7C-4C1EE09DD0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829-4E32-9A7C-4C1EE09DD0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829-4E32-9A7C-4C1EE09DD0C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829-4E32-9A7C-4C1EE09DD0C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829-4E32-9A7C-4C1EE09DD0C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829-4E32-9A7C-4C1EE09DD0C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829-4E32-9A7C-4C1EE09DD0C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829-4E32-9A7C-4C1EE09DD0C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829-4E32-9A7C-4C1EE09DD0CF}"/>
              </c:ext>
            </c:extLst>
          </c:dPt>
          <c:dLbls>
            <c:dLbl>
              <c:idx val="0"/>
              <c:layout>
                <c:manualLayout>
                  <c:x val="-8.513610865335873E-2"/>
                  <c:y val="0.123286743101527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17441463032738"/>
                  <c:y val="1.11135715395267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774605200666028E-2"/>
                  <c:y val="-0.10096689328314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'a58-a72'!$H$88:$H$101</c:f>
              <c:strCache>
                <c:ptCount val="14"/>
                <c:pt idx="0">
                  <c:v>มีบุตรค่าใช้จ่ายสูง</c:v>
                </c:pt>
                <c:pt idx="1">
                  <c:v>ยังไม่ถึงอายุที่วางแผนไว้</c:v>
                </c:pt>
                <c:pt idx="2">
                  <c:v>ต้องดูแลครอบครัว</c:v>
                </c:pt>
                <c:pt idx="3">
                  <c:v>กำลังศึกษา</c:v>
                </c:pt>
                <c:pt idx="4">
                  <c:v>อายุมากเกินไป</c:v>
                </c:pt>
                <c:pt idx="5">
                  <c:v>อาศัยอยู่คนเดียว</c:v>
                </c:pt>
                <c:pt idx="6">
                  <c:v>ฉันไม่ต้องการมีบุตรอีก</c:v>
                </c:pt>
                <c:pt idx="7">
                  <c:v>อาชีพไม่เอื้อ</c:v>
                </c:pt>
                <c:pt idx="8">
                  <c:v>กังวลเกี่ยวกับชีวิตในอนาคต</c:v>
                </c:pt>
                <c:pt idx="9">
                  <c:v>สุขภาพไม่เอื้อ</c:v>
                </c:pt>
                <c:pt idx="10">
                  <c:v>ความก้าวหน้าในการงาน</c:v>
                </c:pt>
                <c:pt idx="11">
                  <c:v>รักษามาตรฐานการใช้ชีวิต</c:v>
                </c:pt>
                <c:pt idx="12">
                  <c:v>คู่ไม่ต้องการมีบุตรอีก</c:v>
                </c:pt>
                <c:pt idx="13">
                  <c:v>ไม่สนุกกับชีวิตอย่างที่เคย</c:v>
                </c:pt>
              </c:strCache>
            </c:strRef>
          </c:cat>
          <c:val>
            <c:numRef>
              <c:f>'a58-a72'!$I$88:$I$101</c:f>
              <c:numCache>
                <c:formatCode>###0.00</c:formatCode>
                <c:ptCount val="14"/>
                <c:pt idx="0">
                  <c:v>18.045169176264125</c:v>
                </c:pt>
                <c:pt idx="1">
                  <c:v>12.568421772123202</c:v>
                </c:pt>
                <c:pt idx="2">
                  <c:v>10.510854087198421</c:v>
                </c:pt>
                <c:pt idx="3">
                  <c:v>10.354250255995018</c:v>
                </c:pt>
                <c:pt idx="4">
                  <c:v>7.5683130756582235</c:v>
                </c:pt>
                <c:pt idx="5">
                  <c:v>6.9989034702242421</c:v>
                </c:pt>
                <c:pt idx="6">
                  <c:v>6.9719763217270385</c:v>
                </c:pt>
                <c:pt idx="7">
                  <c:v>5.6399971251235419</c:v>
                </c:pt>
                <c:pt idx="8">
                  <c:v>5.1819368998978179</c:v>
                </c:pt>
                <c:pt idx="9">
                  <c:v>4.5690355639981091</c:v>
                </c:pt>
                <c:pt idx="10">
                  <c:v>3.8353677493921707</c:v>
                </c:pt>
                <c:pt idx="11">
                  <c:v>3.1644231450310834</c:v>
                </c:pt>
                <c:pt idx="12">
                  <c:v>2.947590303259902</c:v>
                </c:pt>
                <c:pt idx="13">
                  <c:v>1.6437610541071066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6829-4E32-9A7C-4C1EE09DD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38735838790284"/>
          <c:y val="0.15482653428827334"/>
          <c:w val="0.29120753023210194"/>
          <c:h val="0.7965710340284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8052881077779"/>
          <c:y val="6.3938073097787609E-2"/>
          <c:w val="0.374474645356071"/>
          <c:h val="0.91903395503496454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58-4C7A-9088-CB67D12954E3}"/>
              </c:ext>
            </c:extLst>
          </c:dPt>
          <c:dPt>
            <c:idx val="1"/>
            <c:bubble3D val="0"/>
            <c:spPr>
              <a:solidFill>
                <a:srgbClr val="F4B18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58-4C7A-9088-CB67D12954E3}"/>
              </c:ext>
            </c:extLst>
          </c:dPt>
          <c:dPt>
            <c:idx val="2"/>
            <c:bubble3D val="0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58-4C7A-9088-CB67D12954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58-4C7A-9088-CB67D12954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58-4C7A-9088-CB67D12954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558-4C7A-9088-CB67D12954E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558-4C7A-9088-CB67D12954E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558-4C7A-9088-CB67D12954E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558-4C7A-9088-CB67D12954E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558-4C7A-9088-CB67D12954E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558-4C7A-9088-CB67D12954E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558-4C7A-9088-CB67D12954E3}"/>
              </c:ext>
            </c:extLst>
          </c:dPt>
          <c:dLbls>
            <c:dLbl>
              <c:idx val="0"/>
              <c:layout>
                <c:manualLayout>
                  <c:x val="-0.10806023929824875"/>
                  <c:y val="9.73502582804839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785634969831297E-2"/>
                  <c:y val="-0.154905468620546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488933682365688E-2"/>
                  <c:y val="-0.104171997575562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'a110-a112'!$U$5:$U$16</c:f>
              <c:strCache>
                <c:ptCount val="12"/>
                <c:pt idx="0">
                  <c:v>เงินอุดหนุนเลี้ยงดูตังแต่เด็กแรกเกิด</c:v>
                </c:pt>
                <c:pt idx="1">
                  <c:v>จัดให้มีสิทธิประโยชน์ตรวจรักษาการมีบุตรยาก</c:v>
                </c:pt>
                <c:pt idx="2">
                  <c:v>จัดให้มีสวัสดิการการลาคลอดมารดา</c:v>
                </c:pt>
                <c:pt idx="3">
                  <c:v>จัดสถานรับเลี้ยงเด็กอายุต่ำกว่า 3 ปี</c:v>
                </c:pt>
                <c:pt idx="4">
                  <c:v>พัฒนาคุณภาพระบบการศึกษาภาครัฐ</c:v>
                </c:pt>
                <c:pt idx="5">
                  <c:v>จัดให้มีสวัสดิการการลาคลอดบิดา</c:v>
                </c:pt>
                <c:pt idx="6">
                  <c:v>เลือกเวลากาทำงานของพ่อแม่เด็กแรกเกิดถึงอายุ 6 ปี</c:v>
                </c:pt>
                <c:pt idx="7">
                  <c:v>จัดสถานรับเลี้ยงดูเด็กอายุ 3 ปีก่อนเข้าโรงเรียน</c:v>
                </c:pt>
                <c:pt idx="8">
                  <c:v>ลดภาษีเงินได้</c:v>
                </c:pt>
                <c:pt idx="9">
                  <c:v>ช่วยให้ครอบครัวที่มียุตรสามารถเข้าถึงการมีที่อยู่อาศัย</c:v>
                </c:pt>
                <c:pt idx="10">
                  <c:v>จัดสถานรับเลี้ยงดูเด็กวัยประถม</c:v>
                </c:pt>
                <c:pt idx="11">
                  <c:v>ไม่ตอบ</c:v>
                </c:pt>
              </c:strCache>
            </c:strRef>
          </c:cat>
          <c:val>
            <c:numRef>
              <c:f>'a110-a112'!$V$5:$V$16</c:f>
              <c:numCache>
                <c:formatCode>###0.00</c:formatCode>
                <c:ptCount val="12"/>
                <c:pt idx="0">
                  <c:v>33.938842384072473</c:v>
                </c:pt>
                <c:pt idx="1">
                  <c:v>14.881828601597697</c:v>
                </c:pt>
                <c:pt idx="2">
                  <c:v>11.06557667797618</c:v>
                </c:pt>
                <c:pt idx="3">
                  <c:v>8.2107694873935273</c:v>
                </c:pt>
                <c:pt idx="4">
                  <c:v>7.050512780086013</c:v>
                </c:pt>
                <c:pt idx="5">
                  <c:v>6.4110226956030072</c:v>
                </c:pt>
                <c:pt idx="6">
                  <c:v>4.7450106267683898</c:v>
                </c:pt>
                <c:pt idx="7">
                  <c:v>4.4120116034959507</c:v>
                </c:pt>
                <c:pt idx="8">
                  <c:v>2.6814180668880665</c:v>
                </c:pt>
                <c:pt idx="9">
                  <c:v>2.6802057946633586</c:v>
                </c:pt>
                <c:pt idx="10">
                  <c:v>2.1474126476808491</c:v>
                </c:pt>
                <c:pt idx="11">
                  <c:v>1.7753886337744795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3558-4C7A-9088-CB67D1295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092860742333"/>
          <c:y val="6.6666987706860248E-2"/>
          <c:w val="0.3368968671873882"/>
          <c:h val="0.89446518680270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3600" b="1" dirty="0"/>
              <a:t>อายุ</a:t>
            </a:r>
            <a:endParaRPr lang="en-US" sz="3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263202380261283"/>
          <c:y val="0.21749954287844464"/>
          <c:w val="0.56428220552916741"/>
          <c:h val="0.67602539835277886"/>
        </c:manualLayout>
      </c:layout>
      <c:doughnut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48-43B8-A885-D2D6752E32FE}"/>
              </c:ext>
            </c:extLst>
          </c:dPt>
          <c:dPt>
            <c:idx val="1"/>
            <c:bubble3D val="0"/>
            <c:spPr>
              <a:solidFill>
                <a:srgbClr val="A365D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48-43B8-A885-D2D6752E32F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48-43B8-A885-D2D6752E32FE}"/>
              </c:ext>
            </c:extLst>
          </c:dPt>
          <c:dLbls>
            <c:dLbl>
              <c:idx val="0"/>
              <c:layout>
                <c:manualLayout>
                  <c:x val="-0.17096250042350408"/>
                  <c:y val="0.118142125179140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48-43B8-A885-D2D6752E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135085216944045"/>
                  <c:y val="-7.78671704374951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48-43B8-A885-D2D6752E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844624232516514"/>
                  <c:y val="2.072586918398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48-43B8-A885-D2D6752E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Sheet1!$S$15:$S$17</c:f>
              <c:strCache>
                <c:ptCount val="3"/>
                <c:pt idx="0">
                  <c:v>15-19</c:v>
                </c:pt>
                <c:pt idx="1">
                  <c:v>20-34</c:v>
                </c:pt>
                <c:pt idx="2">
                  <c:v>35-49</c:v>
                </c:pt>
              </c:strCache>
            </c:strRef>
          </c:cat>
          <c:val>
            <c:numRef>
              <c:f>Sheet1!$T$15:$T$17</c:f>
              <c:numCache>
                <c:formatCode>###0.00</c:formatCode>
                <c:ptCount val="3"/>
                <c:pt idx="0">
                  <c:v>13.08120818520281</c:v>
                </c:pt>
                <c:pt idx="1">
                  <c:v>35.758474932116563</c:v>
                </c:pt>
                <c:pt idx="2">
                  <c:v>51.160316882680625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48-43B8-A885-D2D6752E32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28"/>
        <c:holeSize val="5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811208690125873E-3"/>
          <c:y val="0.90505103678125209"/>
          <c:w val="0.98977286746066284"/>
          <c:h val="9.494896321874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6939887185706"/>
          <c:y val="6.2499391535458533E-2"/>
          <c:w val="0.59140109557492826"/>
          <c:h val="0.77785550670840831"/>
        </c:manualLayout>
      </c:layout>
      <c:pieChart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1F-4179-ADA6-89213D95A7E3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1F-4179-ADA6-89213D95A7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'a110-a112'!$E$22:$P$22</c:f>
              <c:numCache>
                <c:formatCode>###0.00%</c:formatCode>
                <c:ptCount val="12"/>
                <c:pt idx="0">
                  <c:v>2.9197678732183197E-2</c:v>
                </c:pt>
                <c:pt idx="1">
                  <c:v>0.13993764170034736</c:v>
                </c:pt>
                <c:pt idx="2">
                  <c:v>0.11173435137059191</c:v>
                </c:pt>
                <c:pt idx="3">
                  <c:v>5.2347040740701657E-2</c:v>
                </c:pt>
                <c:pt idx="4">
                  <c:v>0.33024085304725254</c:v>
                </c:pt>
                <c:pt idx="5">
                  <c:v>2.4185961183947242E-2</c:v>
                </c:pt>
                <c:pt idx="6">
                  <c:v>8.0192351245583091E-2</c:v>
                </c:pt>
                <c:pt idx="7">
                  <c:v>4.0950943776062107E-2</c:v>
                </c:pt>
                <c:pt idx="8">
                  <c:v>2.476717105834584E-2</c:v>
                </c:pt>
                <c:pt idx="9">
                  <c:v>5.3149045427720948E-2</c:v>
                </c:pt>
                <c:pt idx="10">
                  <c:v>9.5218574688309979E-2</c:v>
                </c:pt>
                <c:pt idx="11">
                  <c:v>1.8078387028954156E-2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1F-4179-ADA6-89213D95A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2006880782413"/>
          <c:y val="5.6524498798061859E-2"/>
          <c:w val="0.63126899294593009"/>
          <c:h val="0.8315929473304724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A7-45A4-9230-79727997D8A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A7-45A4-9230-79727997D8A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A7-45A4-9230-79727997D8A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A7-45A4-9230-79727997D8AA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A7-45A4-9230-79727997D8AA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A7-45A4-9230-79727997D8AA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A7-45A4-9230-79727997D8AA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A7-45A4-9230-79727997D8AA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A7-45A4-9230-79727997D8AA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A7-45A4-9230-79727997D8AA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A7-45A4-9230-79727997D8AA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EA7-45A4-9230-79727997D8A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EA7-45A4-9230-79727997D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'a110-a112'!$E$24:$P$24</c:f>
              <c:numCache>
                <c:formatCode>###0.00%</c:formatCode>
                <c:ptCount val="12"/>
                <c:pt idx="0">
                  <c:v>1.453255216882861E-2</c:v>
                </c:pt>
                <c:pt idx="1">
                  <c:v>0.12894782992467341</c:v>
                </c:pt>
                <c:pt idx="2">
                  <c:v>0.11838482131651543</c:v>
                </c:pt>
                <c:pt idx="3">
                  <c:v>4.5220049519557229E-2</c:v>
                </c:pt>
                <c:pt idx="4">
                  <c:v>0.3741269871613192</c:v>
                </c:pt>
                <c:pt idx="5">
                  <c:v>1.3476999337578262E-2</c:v>
                </c:pt>
                <c:pt idx="6">
                  <c:v>6.630866525760061E-2</c:v>
                </c:pt>
                <c:pt idx="7">
                  <c:v>4.9845365665941631E-2</c:v>
                </c:pt>
                <c:pt idx="8">
                  <c:v>3.1819515426447495E-2</c:v>
                </c:pt>
                <c:pt idx="9">
                  <c:v>4.4127926353995851E-2</c:v>
                </c:pt>
                <c:pt idx="10">
                  <c:v>8.0429801165430068E-2</c:v>
                </c:pt>
                <c:pt idx="11">
                  <c:v>3.2779486702112191E-2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EA7-45A4-9230-79727997D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3174084795598"/>
          <c:y val="0.10417820214672721"/>
          <c:w val="0.70813263717445341"/>
          <c:h val="0.80900662939766677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19-4850-965C-03C983166BC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19-4850-965C-03C983166BC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19-4850-965C-03C983166BC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19-4850-965C-03C983166BC1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19-4850-965C-03C983166BC1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19-4850-965C-03C983166BC1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319-4850-965C-03C983166BC1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319-4850-965C-03C983166BC1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319-4850-965C-03C983166BC1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319-4850-965C-03C983166BC1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319-4850-965C-03C983166BC1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319-4850-965C-03C983166BC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319-4850-965C-03C983166B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'a110-a112'!$E$28:$P$28</c:f>
              <c:numCache>
                <c:formatCode>###0.00%</c:formatCode>
                <c:ptCount val="12"/>
                <c:pt idx="0">
                  <c:v>1.5266112719569512E-2</c:v>
                </c:pt>
                <c:pt idx="1">
                  <c:v>0.13789219245329246</c:v>
                </c:pt>
                <c:pt idx="2">
                  <c:v>9.9203539206048991E-2</c:v>
                </c:pt>
                <c:pt idx="3">
                  <c:v>9.2247230513501588E-2</c:v>
                </c:pt>
                <c:pt idx="4">
                  <c:v>0.32302665061196117</c:v>
                </c:pt>
                <c:pt idx="5">
                  <c:v>1.7871516542222781E-2</c:v>
                </c:pt>
                <c:pt idx="6">
                  <c:v>8.9309179566702229E-2</c:v>
                </c:pt>
                <c:pt idx="7">
                  <c:v>5.4664479561622875E-2</c:v>
                </c:pt>
                <c:pt idx="8">
                  <c:v>1.9987909173391816E-2</c:v>
                </c:pt>
                <c:pt idx="9">
                  <c:v>4.6379375081543363E-2</c:v>
                </c:pt>
                <c:pt idx="10">
                  <c:v>7.2451937968282989E-2</c:v>
                </c:pt>
                <c:pt idx="11">
                  <c:v>3.1699876601860237E-2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319-4850-965C-03C983166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15942028985507"/>
          <c:y val="7.9617834394904455E-2"/>
          <c:w val="0.62426194310252292"/>
          <c:h val="0.82307147912243472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explosion val="2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A0-4CE2-8A35-81E759E0A67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A0-4CE2-8A35-81E759E0A67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A0-4CE2-8A35-81E759E0A67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A0-4CE2-8A35-81E759E0A67A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A0-4CE2-8A35-81E759E0A67A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A0-4CE2-8A35-81E759E0A67A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EA0-4CE2-8A35-81E759E0A67A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EA0-4CE2-8A35-81E759E0A67A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EA0-4CE2-8A35-81E759E0A67A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EA0-4CE2-8A35-81E759E0A67A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EA0-4CE2-8A35-81E759E0A67A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EA0-4CE2-8A35-81E759E0A67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EA0-4CE2-8A35-81E759E0A6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'a110-a112'!$E$30:$P$30</c:f>
              <c:numCache>
                <c:formatCode>###0.00%</c:formatCode>
                <c:ptCount val="12"/>
                <c:pt idx="0">
                  <c:v>1.0728134776124445E-2</c:v>
                </c:pt>
                <c:pt idx="1">
                  <c:v>0.14363198032515218</c:v>
                </c:pt>
                <c:pt idx="2">
                  <c:v>0.13064251160273208</c:v>
                </c:pt>
                <c:pt idx="3">
                  <c:v>6.0123954026273248E-2</c:v>
                </c:pt>
                <c:pt idx="4">
                  <c:v>0.34645022211471221</c:v>
                </c:pt>
                <c:pt idx="5">
                  <c:v>2.8633209226584185E-2</c:v>
                </c:pt>
                <c:pt idx="6">
                  <c:v>8.2542571824726421E-2</c:v>
                </c:pt>
                <c:pt idx="7">
                  <c:v>4.4575147613776275E-2</c:v>
                </c:pt>
                <c:pt idx="8">
                  <c:v>2.2157112233063391E-2</c:v>
                </c:pt>
                <c:pt idx="9">
                  <c:v>4.8155657741826639E-2</c:v>
                </c:pt>
                <c:pt idx="10">
                  <c:v>5.8061806947156465E-2</c:v>
                </c:pt>
                <c:pt idx="11">
                  <c:v>2.429769156787244E-2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EA0-4CE2-8A35-81E759E0A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88567250349746"/>
          <c:y val="7.1346077759388352E-2"/>
          <c:w val="0.62339022235747099"/>
          <c:h val="0.8219221403057102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39-4E8C-824C-123732955C2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39-4E8C-824C-123732955C2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39-4E8C-824C-123732955C2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39-4E8C-824C-123732955C2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39-4E8C-824C-123732955C2F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39-4E8C-824C-123732955C2F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39-4E8C-824C-123732955C2F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839-4E8C-824C-123732955C2F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839-4E8C-824C-123732955C2F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839-4E8C-824C-123732955C2F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839-4E8C-824C-123732955C2F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839-4E8C-824C-123732955C2F}"/>
              </c:ext>
            </c:extLst>
          </c:dPt>
          <c:dLbls>
            <c:dLbl>
              <c:idx val="4"/>
              <c:layout>
                <c:manualLayout>
                  <c:x val="5.3676865271068172E-2"/>
                  <c:y val="-0.138402683740965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839-4E8C-824C-123732955C2F}"/>
                </c:ext>
                <c:ext xmlns:c15="http://schemas.microsoft.com/office/drawing/2012/chart" uri="{CE6537A1-D6FC-4f65-9D91-7224C49458BB}">
                  <c15:layout>
                    <c:manualLayout>
                      <c:w val="0.24322329575952764"/>
                      <c:h val="0.345364472753007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'a110-a112'!$E$34:$P$34</c:f>
              <c:numCache>
                <c:formatCode>###0.00%</c:formatCode>
                <c:ptCount val="12"/>
                <c:pt idx="0">
                  <c:v>2.4716401676778691E-2</c:v>
                </c:pt>
                <c:pt idx="1">
                  <c:v>0.15987765314453706</c:v>
                </c:pt>
                <c:pt idx="2">
                  <c:v>0.10056470830917121</c:v>
                </c:pt>
                <c:pt idx="3">
                  <c:v>6.3113970174573084E-2</c:v>
                </c:pt>
                <c:pt idx="4">
                  <c:v>0.3411263368501834</c:v>
                </c:pt>
                <c:pt idx="5">
                  <c:v>3.5702410729998822E-2</c:v>
                </c:pt>
                <c:pt idx="6">
                  <c:v>7.2590027321221981E-2</c:v>
                </c:pt>
                <c:pt idx="7">
                  <c:v>3.6292038474743021E-2</c:v>
                </c:pt>
                <c:pt idx="8">
                  <c:v>1.5851790304572483E-2</c:v>
                </c:pt>
                <c:pt idx="9">
                  <c:v>5.06165667004215E-2</c:v>
                </c:pt>
                <c:pt idx="10">
                  <c:v>7.3721319208232716E-2</c:v>
                </c:pt>
                <c:pt idx="11">
                  <c:v>2.5826777105566086E-2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839-4E8C-824C-123732955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7863660762212"/>
          <c:y val="4.4232130219391368E-2"/>
          <c:w val="0.62426194310252292"/>
          <c:h val="0.82307147912243472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73-4E22-B2B4-7A7233C2923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73-4E22-B2B4-7A7233C2923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73-4E22-B2B4-7A7233C2923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73-4E22-B2B4-7A7233C2923D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73-4E22-B2B4-7A7233C2923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473-4E22-B2B4-7A7233C2923D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473-4E22-B2B4-7A7233C2923D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473-4E22-B2B4-7A7233C2923D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473-4E22-B2B4-7A7233C2923D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473-4E22-B2B4-7A7233C2923D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473-4E22-B2B4-7A7233C2923D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473-4E22-B2B4-7A7233C2923D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473-4E22-B2B4-7A7233C292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'a110-a112'!$E$36:$P$36</c:f>
              <c:numCache>
                <c:formatCode>###0.00%</c:formatCode>
                <c:ptCount val="12"/>
                <c:pt idx="0">
                  <c:v>1.7727449753932943E-2</c:v>
                </c:pt>
                <c:pt idx="1">
                  <c:v>0.15810487059351139</c:v>
                </c:pt>
                <c:pt idx="2">
                  <c:v>0.11063542455208041</c:v>
                </c:pt>
                <c:pt idx="3">
                  <c:v>5.0962772136340879E-2</c:v>
                </c:pt>
                <c:pt idx="4">
                  <c:v>0.34033291127929582</c:v>
                </c:pt>
                <c:pt idx="5">
                  <c:v>2.774429257617626E-2</c:v>
                </c:pt>
                <c:pt idx="6">
                  <c:v>8.813651621648505E-2</c:v>
                </c:pt>
                <c:pt idx="7">
                  <c:v>4.1616270267445132E-2</c:v>
                </c:pt>
                <c:pt idx="8">
                  <c:v>2.4613618239478292E-2</c:v>
                </c:pt>
                <c:pt idx="9">
                  <c:v>4.4273356138863081E-2</c:v>
                </c:pt>
                <c:pt idx="10">
                  <c:v>6.9510108222298278E-2</c:v>
                </c:pt>
                <c:pt idx="11">
                  <c:v>2.6342410024092485E-2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473-4E22-B2B4-7A7233C29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2A-491B-98BD-398834ED3C4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2A-491B-98BD-398834ED3C4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2A-491B-98BD-398834ED3C4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2A-491B-98BD-398834ED3C4A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2A-491B-98BD-398834ED3C4A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2A-491B-98BD-398834ED3C4A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2A-491B-98BD-398834ED3C4A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2A-491B-98BD-398834ED3C4A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62A-491B-98BD-398834ED3C4A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62A-491B-98BD-398834ED3C4A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62A-491B-98BD-398834ED3C4A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62A-491B-98BD-398834ED3C4A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2A-491B-98BD-398834ED3C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'a110-a112'!$D$50:$O$50</c:f>
              <c:numCache>
                <c:formatCode>###0.00%</c:formatCode>
                <c:ptCount val="12"/>
                <c:pt idx="0">
                  <c:v>2.6901545156915944E-2</c:v>
                </c:pt>
                <c:pt idx="1">
                  <c:v>0.11181918311902345</c:v>
                </c:pt>
                <c:pt idx="2">
                  <c:v>9.4218480445805039E-2</c:v>
                </c:pt>
                <c:pt idx="3">
                  <c:v>6.1348417758850866E-2</c:v>
                </c:pt>
                <c:pt idx="4">
                  <c:v>0.40442838304567258</c:v>
                </c:pt>
                <c:pt idx="5">
                  <c:v>1.7973297016091638E-2</c:v>
                </c:pt>
                <c:pt idx="6">
                  <c:v>8.2960057652842534E-2</c:v>
                </c:pt>
                <c:pt idx="7">
                  <c:v>3.3141040390861978E-2</c:v>
                </c:pt>
                <c:pt idx="8">
                  <c:v>1.9265113139031419E-2</c:v>
                </c:pt>
                <c:pt idx="9">
                  <c:v>4.003695575237777E-2</c:v>
                </c:pt>
                <c:pt idx="10">
                  <c:v>6.8293389428832729E-2</c:v>
                </c:pt>
                <c:pt idx="11">
                  <c:v>3.9614137093694046E-2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62A-491B-98BD-398834ED3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9D-4CD4-995D-022B0AB4874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9D-4CD4-995D-022B0AB4874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9D-4CD4-995D-022B0AB4874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9D-4CD4-995D-022B0AB4874F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9D-4CD4-995D-022B0AB4874F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9D-4CD4-995D-022B0AB4874F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29D-4CD4-995D-022B0AB4874F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29D-4CD4-995D-022B0AB4874F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29D-4CD4-995D-022B0AB4874F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29D-4CD4-995D-022B0AB4874F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29D-4CD4-995D-022B0AB4874F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29D-4CD4-995D-022B0AB4874F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9D-4CD4-995D-022B0AB487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'a110-a112'!$D$52:$O$52</c:f>
              <c:numCache>
                <c:formatCode>###0.00%</c:formatCode>
                <c:ptCount val="12"/>
                <c:pt idx="0">
                  <c:v>1.6221436712960446E-2</c:v>
                </c:pt>
                <c:pt idx="1">
                  <c:v>0.1207343218837376</c:v>
                </c:pt>
                <c:pt idx="2">
                  <c:v>0.10706854988863557</c:v>
                </c:pt>
                <c:pt idx="3">
                  <c:v>4.7856205354627653E-2</c:v>
                </c:pt>
                <c:pt idx="4">
                  <c:v>0.40038758359000554</c:v>
                </c:pt>
                <c:pt idx="5">
                  <c:v>1.4521549627601714E-2</c:v>
                </c:pt>
                <c:pt idx="6">
                  <c:v>9.149086331527656E-2</c:v>
                </c:pt>
                <c:pt idx="7">
                  <c:v>4.6773064907416326E-2</c:v>
                </c:pt>
                <c:pt idx="8">
                  <c:v>1.8251699970429497E-2</c:v>
                </c:pt>
                <c:pt idx="9">
                  <c:v>3.9478785749218814E-2</c:v>
                </c:pt>
                <c:pt idx="10">
                  <c:v>6.1825350020385972E-2</c:v>
                </c:pt>
                <c:pt idx="11">
                  <c:v>3.5390588979704367E-2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29D-4CD4-995D-022B0AB48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DA-435D-8F56-C1F04DAC8BE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DA-435D-8F56-C1F04DAC8BE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DA-435D-8F56-C1F04DAC8BE3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DA-435D-8F56-C1F04DAC8BE3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DA-435D-8F56-C1F04DAC8BE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DA-435D-8F56-C1F04DAC8BE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DDA-435D-8F56-C1F04DAC8BE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DDA-435D-8F56-C1F04DAC8BE3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DDA-435D-8F56-C1F04DAC8BE3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DDA-435D-8F56-C1F04DAC8BE3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DDA-435D-8F56-C1F04DAC8BE3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DDA-435D-8F56-C1F04DAC8BE3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DDA-435D-8F56-C1F04DAC8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'a110-a112'!$D$54:$O$54</c:f>
              <c:numCache>
                <c:formatCode>###0.00%</c:formatCode>
                <c:ptCount val="12"/>
                <c:pt idx="0">
                  <c:v>2.0307783197594614E-2</c:v>
                </c:pt>
                <c:pt idx="1">
                  <c:v>0.14084574044902187</c:v>
                </c:pt>
                <c:pt idx="2">
                  <c:v>0.10181026462073232</c:v>
                </c:pt>
                <c:pt idx="3">
                  <c:v>6.0321831500227338E-2</c:v>
                </c:pt>
                <c:pt idx="4">
                  <c:v>0.36152233452563576</c:v>
                </c:pt>
                <c:pt idx="5">
                  <c:v>2.8783563829398996E-2</c:v>
                </c:pt>
                <c:pt idx="6">
                  <c:v>8.1622527432187522E-2</c:v>
                </c:pt>
                <c:pt idx="7">
                  <c:v>4.3479067299183764E-2</c:v>
                </c:pt>
                <c:pt idx="8">
                  <c:v>2.1580030458025326E-2</c:v>
                </c:pt>
                <c:pt idx="9">
                  <c:v>4.539654039080214E-2</c:v>
                </c:pt>
                <c:pt idx="10">
                  <c:v>6.6957765358139409E-2</c:v>
                </c:pt>
                <c:pt idx="11">
                  <c:v>2.7372550939050888E-2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DDA-435D-8F56-C1F04DAC8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1-48F7-AFC2-BAC62CE17A8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1-48F7-AFC2-BAC62CE17A8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1-48F7-AFC2-BAC62CE17A8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C1-48F7-AFC2-BAC62CE17A8D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C1-48F7-AFC2-BAC62CE17A8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C1-48F7-AFC2-BAC62CE17A8D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C1-48F7-AFC2-BAC62CE17A8D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C1-48F7-AFC2-BAC62CE17A8D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C1-48F7-AFC2-BAC62CE17A8D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C1-48F7-AFC2-BAC62CE17A8D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5C1-48F7-AFC2-BAC62CE17A8D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5C1-48F7-AFC2-BAC62CE17A8D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C1-48F7-AFC2-BAC62CE17A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'a110-a112'!$D$56:$O$56</c:f>
              <c:numCache>
                <c:formatCode>###0.00%</c:formatCode>
                <c:ptCount val="12"/>
                <c:pt idx="0">
                  <c:v>1.4279691770556878E-2</c:v>
                </c:pt>
                <c:pt idx="1">
                  <c:v>0.17482022354386723</c:v>
                </c:pt>
                <c:pt idx="2">
                  <c:v>0.12317517653896655</c:v>
                </c:pt>
                <c:pt idx="3">
                  <c:v>7.1148399498808509E-2</c:v>
                </c:pt>
                <c:pt idx="4">
                  <c:v>0.28648564566078694</c:v>
                </c:pt>
                <c:pt idx="5">
                  <c:v>2.7208960860347214E-2</c:v>
                </c:pt>
                <c:pt idx="6">
                  <c:v>7.9169838704053988E-2</c:v>
                </c:pt>
                <c:pt idx="7">
                  <c:v>4.5988443886259514E-2</c:v>
                </c:pt>
                <c:pt idx="8">
                  <c:v>2.2035235380818814E-2</c:v>
                </c:pt>
                <c:pt idx="9">
                  <c:v>5.5576776969916634E-2</c:v>
                </c:pt>
                <c:pt idx="10">
                  <c:v>7.8442776445532714E-2</c:v>
                </c:pt>
                <c:pt idx="11">
                  <c:v>2.1668830740085014E-2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5C1-48F7-AFC2-BAC62CE17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AA-40A6-A77B-925E479A4A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AA-40A6-A77B-925E479A4A0F}"/>
              </c:ext>
            </c:extLst>
          </c:dPt>
          <c:dLbls>
            <c:dLbl>
              <c:idx val="0"/>
              <c:layout>
                <c:manualLayout>
                  <c:x val="-4.6000580621185054E-2"/>
                  <c:y val="-0.275073035311068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AA-40A6-A77B-925E479A4A0F}"/>
                </c:ext>
                <c:ext xmlns:c15="http://schemas.microsoft.com/office/drawing/2012/chart" uri="{CE6537A1-D6FC-4f65-9D91-7224C49458BB}">
                  <c15:layout>
                    <c:manualLayout>
                      <c:w val="0.2488777832212988"/>
                      <c:h val="0.2807102620608663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6391111187880481E-2"/>
                  <c:y val="-0.282785706707954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AA-40A6-A77B-925E479A4A0F}"/>
                </c:ext>
                <c:ext xmlns:c15="http://schemas.microsoft.com/office/drawing/2012/chart" uri="{CE6537A1-D6FC-4f65-9D91-7224C49458BB}">
                  <c15:layout>
                    <c:manualLayout>
                      <c:w val="0.27776667274205313"/>
                      <c:h val="0.28071026206086636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Decriptive!$J$5:$J$6</c:f>
              <c:strCache>
                <c:ptCount val="2"/>
                <c:pt idx="0">
                  <c:v>ชาย</c:v>
                </c:pt>
                <c:pt idx="1">
                  <c:v>หญิง</c:v>
                </c:pt>
              </c:strCache>
            </c:strRef>
          </c:cat>
          <c:val>
            <c:numRef>
              <c:f>Decriptive!$M$5:$M$6</c:f>
              <c:numCache>
                <c:formatCode>###0.00</c:formatCode>
                <c:ptCount val="2"/>
                <c:pt idx="0">
                  <c:v>49.67842030107294</c:v>
                </c:pt>
                <c:pt idx="1">
                  <c:v>50.32157969892706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AA-40A6-A77B-925E479A4A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2E-44F1-9394-AD1000A8F69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2E-44F1-9394-AD1000A8F69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2E-44F1-9394-AD1000A8F69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2E-44F1-9394-AD1000A8F69F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2E-44F1-9394-AD1000A8F69F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2E-44F1-9394-AD1000A8F69F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2E-44F1-9394-AD1000A8F69F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72E-44F1-9394-AD1000A8F69F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72E-44F1-9394-AD1000A8F69F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2E-44F1-9394-AD1000A8F69F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72E-44F1-9394-AD1000A8F69F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72E-44F1-9394-AD1000A8F69F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72E-44F1-9394-AD1000A8F6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'a110-a112'!$D$58:$O$58</c:f>
              <c:numCache>
                <c:formatCode>###0.00%</c:formatCode>
                <c:ptCount val="12"/>
                <c:pt idx="0">
                  <c:v>8.2721098005900731E-3</c:v>
                </c:pt>
                <c:pt idx="1">
                  <c:v>0.15547508153743553</c:v>
                </c:pt>
                <c:pt idx="2">
                  <c:v>0.1481593710220486</c:v>
                </c:pt>
                <c:pt idx="3">
                  <c:v>0.11950797517961233</c:v>
                </c:pt>
                <c:pt idx="4">
                  <c:v>0.23055039629019888</c:v>
                </c:pt>
                <c:pt idx="5">
                  <c:v>4.9780109329830589E-2</c:v>
                </c:pt>
                <c:pt idx="6">
                  <c:v>8.2377497696930993E-2</c:v>
                </c:pt>
                <c:pt idx="7">
                  <c:v>3.7146710568144468E-2</c:v>
                </c:pt>
                <c:pt idx="8">
                  <c:v>2.8967941008967428E-2</c:v>
                </c:pt>
                <c:pt idx="9">
                  <c:v>3.5478761036807166E-2</c:v>
                </c:pt>
                <c:pt idx="10">
                  <c:v>8.1319641627583261E-2</c:v>
                </c:pt>
                <c:pt idx="11">
                  <c:v>2.2964404901850709E-2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72E-44F1-9394-AD1000A8F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6939887185706"/>
          <c:y val="6.2499391535458533E-2"/>
          <c:w val="0.59140109557492826"/>
          <c:h val="0.77785550670840831"/>
        </c:manualLayout>
      </c:layout>
      <c:pieChart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1F-4179-ADA6-89213D95A7E3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1F-4179-ADA6-89213D95A7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'a110-a112'!$E$22:$P$22</c:f>
              <c:numCache>
                <c:formatCode>###0.00%</c:formatCode>
                <c:ptCount val="12"/>
                <c:pt idx="0">
                  <c:v>2.9197678732183197E-2</c:v>
                </c:pt>
                <c:pt idx="1">
                  <c:v>0.13993764170034736</c:v>
                </c:pt>
                <c:pt idx="2">
                  <c:v>0.11173435137059191</c:v>
                </c:pt>
                <c:pt idx="3">
                  <c:v>5.2347040740701657E-2</c:v>
                </c:pt>
                <c:pt idx="4">
                  <c:v>0.33024085304725254</c:v>
                </c:pt>
                <c:pt idx="5">
                  <c:v>2.4185961183947242E-2</c:v>
                </c:pt>
                <c:pt idx="6">
                  <c:v>8.0192351245583091E-2</c:v>
                </c:pt>
                <c:pt idx="7">
                  <c:v>4.0950943776062107E-2</c:v>
                </c:pt>
                <c:pt idx="8">
                  <c:v>2.476717105834584E-2</c:v>
                </c:pt>
                <c:pt idx="9">
                  <c:v>5.3149045427720948E-2</c:v>
                </c:pt>
                <c:pt idx="10">
                  <c:v>9.5218574688309979E-2</c:v>
                </c:pt>
                <c:pt idx="11">
                  <c:v>1.8078387028954156E-2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1F-4179-ADA6-89213D95A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2006880782413"/>
          <c:y val="5.6524498798061859E-2"/>
          <c:w val="0.63126899294593009"/>
          <c:h val="0.8315929473304724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A7-45A4-9230-79727997D8A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A7-45A4-9230-79727997D8A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A7-45A4-9230-79727997D8A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A7-45A4-9230-79727997D8AA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A7-45A4-9230-79727997D8AA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A7-45A4-9230-79727997D8AA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A7-45A4-9230-79727997D8AA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A7-45A4-9230-79727997D8AA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A7-45A4-9230-79727997D8AA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A7-45A4-9230-79727997D8AA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A7-45A4-9230-79727997D8AA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EA7-45A4-9230-79727997D8A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EA7-45A4-9230-79727997D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'a110-a112'!$E$24:$P$24</c:f>
              <c:numCache>
                <c:formatCode>###0.00%</c:formatCode>
                <c:ptCount val="12"/>
                <c:pt idx="0">
                  <c:v>1.453255216882861E-2</c:v>
                </c:pt>
                <c:pt idx="1">
                  <c:v>0.12894782992467341</c:v>
                </c:pt>
                <c:pt idx="2">
                  <c:v>0.11838482131651543</c:v>
                </c:pt>
                <c:pt idx="3">
                  <c:v>4.5220049519557229E-2</c:v>
                </c:pt>
                <c:pt idx="4">
                  <c:v>0.3741269871613192</c:v>
                </c:pt>
                <c:pt idx="5">
                  <c:v>1.3476999337578262E-2</c:v>
                </c:pt>
                <c:pt idx="6">
                  <c:v>6.630866525760061E-2</c:v>
                </c:pt>
                <c:pt idx="7">
                  <c:v>4.9845365665941631E-2</c:v>
                </c:pt>
                <c:pt idx="8">
                  <c:v>3.1819515426447495E-2</c:v>
                </c:pt>
                <c:pt idx="9">
                  <c:v>4.4127926353995851E-2</c:v>
                </c:pt>
                <c:pt idx="10">
                  <c:v>8.0429801165430068E-2</c:v>
                </c:pt>
                <c:pt idx="11">
                  <c:v>3.2779486702112191E-2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EA7-45A4-9230-79727997D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13174084795598"/>
          <c:y val="0.10417820214672721"/>
          <c:w val="0.70813263717445341"/>
          <c:h val="0.80900662939766677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19-4850-965C-03C983166BC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19-4850-965C-03C983166BC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19-4850-965C-03C983166BC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19-4850-965C-03C983166BC1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19-4850-965C-03C983166BC1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19-4850-965C-03C983166BC1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319-4850-965C-03C983166BC1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319-4850-965C-03C983166BC1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319-4850-965C-03C983166BC1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319-4850-965C-03C983166BC1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319-4850-965C-03C983166BC1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319-4850-965C-03C983166BC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319-4850-965C-03C983166BC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'a110-a112'!$E$28:$P$28</c:f>
              <c:numCache>
                <c:formatCode>###0.00%</c:formatCode>
                <c:ptCount val="12"/>
                <c:pt idx="0">
                  <c:v>1.5266112719569512E-2</c:v>
                </c:pt>
                <c:pt idx="1">
                  <c:v>0.13789219245329246</c:v>
                </c:pt>
                <c:pt idx="2">
                  <c:v>9.9203539206048991E-2</c:v>
                </c:pt>
                <c:pt idx="3">
                  <c:v>9.2247230513501588E-2</c:v>
                </c:pt>
                <c:pt idx="4">
                  <c:v>0.32302665061196117</c:v>
                </c:pt>
                <c:pt idx="5">
                  <c:v>1.7871516542222781E-2</c:v>
                </c:pt>
                <c:pt idx="6">
                  <c:v>8.9309179566702229E-2</c:v>
                </c:pt>
                <c:pt idx="7">
                  <c:v>5.4664479561622875E-2</c:v>
                </c:pt>
                <c:pt idx="8">
                  <c:v>1.9987909173391816E-2</c:v>
                </c:pt>
                <c:pt idx="9">
                  <c:v>4.6379375081543363E-2</c:v>
                </c:pt>
                <c:pt idx="10">
                  <c:v>7.2451937968282989E-2</c:v>
                </c:pt>
                <c:pt idx="11">
                  <c:v>3.1699876601860237E-2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319-4850-965C-03C983166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15942028985507"/>
          <c:y val="7.9617834394904455E-2"/>
          <c:w val="0.62426194310252292"/>
          <c:h val="0.82307147912243472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explosion val="2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A0-4CE2-8A35-81E759E0A67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A0-4CE2-8A35-81E759E0A67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A0-4CE2-8A35-81E759E0A67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A0-4CE2-8A35-81E759E0A67A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A0-4CE2-8A35-81E759E0A67A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A0-4CE2-8A35-81E759E0A67A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EA0-4CE2-8A35-81E759E0A67A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EA0-4CE2-8A35-81E759E0A67A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EA0-4CE2-8A35-81E759E0A67A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EA0-4CE2-8A35-81E759E0A67A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EA0-4CE2-8A35-81E759E0A67A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EA0-4CE2-8A35-81E759E0A67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EA0-4CE2-8A35-81E759E0A6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'a110-a112'!$E$30:$P$30</c:f>
              <c:numCache>
                <c:formatCode>###0.00%</c:formatCode>
                <c:ptCount val="12"/>
                <c:pt idx="0">
                  <c:v>1.0728134776124445E-2</c:v>
                </c:pt>
                <c:pt idx="1">
                  <c:v>0.14363198032515218</c:v>
                </c:pt>
                <c:pt idx="2">
                  <c:v>0.13064251160273208</c:v>
                </c:pt>
                <c:pt idx="3">
                  <c:v>6.0123954026273248E-2</c:v>
                </c:pt>
                <c:pt idx="4">
                  <c:v>0.34645022211471221</c:v>
                </c:pt>
                <c:pt idx="5">
                  <c:v>2.8633209226584185E-2</c:v>
                </c:pt>
                <c:pt idx="6">
                  <c:v>8.2542571824726421E-2</c:v>
                </c:pt>
                <c:pt idx="7">
                  <c:v>4.4575147613776275E-2</c:v>
                </c:pt>
                <c:pt idx="8">
                  <c:v>2.2157112233063391E-2</c:v>
                </c:pt>
                <c:pt idx="9">
                  <c:v>4.8155657741826639E-2</c:v>
                </c:pt>
                <c:pt idx="10">
                  <c:v>5.8061806947156465E-2</c:v>
                </c:pt>
                <c:pt idx="11">
                  <c:v>2.429769156787244E-2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EA0-4CE2-8A35-81E759E0A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88567250349746"/>
          <c:y val="7.1346077759388352E-2"/>
          <c:w val="0.62339022235747099"/>
          <c:h val="0.8219221403057102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39-4E8C-824C-123732955C2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39-4E8C-824C-123732955C2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39-4E8C-824C-123732955C2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39-4E8C-824C-123732955C2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39-4E8C-824C-123732955C2F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39-4E8C-824C-123732955C2F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39-4E8C-824C-123732955C2F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839-4E8C-824C-123732955C2F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839-4E8C-824C-123732955C2F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839-4E8C-824C-123732955C2F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839-4E8C-824C-123732955C2F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839-4E8C-824C-123732955C2F}"/>
              </c:ext>
            </c:extLst>
          </c:dPt>
          <c:dLbls>
            <c:dLbl>
              <c:idx val="4"/>
              <c:layout>
                <c:manualLayout>
                  <c:x val="5.3676865271068172E-2"/>
                  <c:y val="-0.138402683740965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839-4E8C-824C-123732955C2F}"/>
                </c:ext>
                <c:ext xmlns:c15="http://schemas.microsoft.com/office/drawing/2012/chart" uri="{CE6537A1-D6FC-4f65-9D91-7224C49458BB}">
                  <c15:layout>
                    <c:manualLayout>
                      <c:w val="0.24322329575952764"/>
                      <c:h val="0.345364472753007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'a110-a112'!$E$34:$P$34</c:f>
              <c:numCache>
                <c:formatCode>###0.00%</c:formatCode>
                <c:ptCount val="12"/>
                <c:pt idx="0">
                  <c:v>2.4716401676778691E-2</c:v>
                </c:pt>
                <c:pt idx="1">
                  <c:v>0.15987765314453706</c:v>
                </c:pt>
                <c:pt idx="2">
                  <c:v>0.10056470830917121</c:v>
                </c:pt>
                <c:pt idx="3">
                  <c:v>6.3113970174573084E-2</c:v>
                </c:pt>
                <c:pt idx="4">
                  <c:v>0.3411263368501834</c:v>
                </c:pt>
                <c:pt idx="5">
                  <c:v>3.5702410729998822E-2</c:v>
                </c:pt>
                <c:pt idx="6">
                  <c:v>7.2590027321221981E-2</c:v>
                </c:pt>
                <c:pt idx="7">
                  <c:v>3.6292038474743021E-2</c:v>
                </c:pt>
                <c:pt idx="8">
                  <c:v>1.5851790304572483E-2</c:v>
                </c:pt>
                <c:pt idx="9">
                  <c:v>5.06165667004215E-2</c:v>
                </c:pt>
                <c:pt idx="10">
                  <c:v>7.3721319208232716E-2</c:v>
                </c:pt>
                <c:pt idx="11">
                  <c:v>2.5826777105566086E-2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839-4E8C-824C-123732955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7863660762212"/>
          <c:y val="4.4232130219391368E-2"/>
          <c:w val="0.62426194310252292"/>
          <c:h val="0.82307147912243472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73-4E22-B2B4-7A7233C2923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73-4E22-B2B4-7A7233C2923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73-4E22-B2B4-7A7233C2923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73-4E22-B2B4-7A7233C2923D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73-4E22-B2B4-7A7233C2923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473-4E22-B2B4-7A7233C2923D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473-4E22-B2B4-7A7233C2923D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473-4E22-B2B4-7A7233C2923D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473-4E22-B2B4-7A7233C2923D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473-4E22-B2B4-7A7233C2923D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473-4E22-B2B4-7A7233C2923D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473-4E22-B2B4-7A7233C2923D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473-4E22-B2B4-7A7233C292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'a110-a112'!$E$36:$P$36</c:f>
              <c:numCache>
                <c:formatCode>###0.00%</c:formatCode>
                <c:ptCount val="12"/>
                <c:pt idx="0">
                  <c:v>1.7727449753932943E-2</c:v>
                </c:pt>
                <c:pt idx="1">
                  <c:v>0.15810487059351139</c:v>
                </c:pt>
                <c:pt idx="2">
                  <c:v>0.11063542455208041</c:v>
                </c:pt>
                <c:pt idx="3">
                  <c:v>5.0962772136340879E-2</c:v>
                </c:pt>
                <c:pt idx="4">
                  <c:v>0.34033291127929582</c:v>
                </c:pt>
                <c:pt idx="5">
                  <c:v>2.774429257617626E-2</c:v>
                </c:pt>
                <c:pt idx="6">
                  <c:v>8.813651621648505E-2</c:v>
                </c:pt>
                <c:pt idx="7">
                  <c:v>4.1616270267445132E-2</c:v>
                </c:pt>
                <c:pt idx="8">
                  <c:v>2.4613618239478292E-2</c:v>
                </c:pt>
                <c:pt idx="9">
                  <c:v>4.4273356138863081E-2</c:v>
                </c:pt>
                <c:pt idx="10">
                  <c:v>6.9510108222298278E-2</c:v>
                </c:pt>
                <c:pt idx="11">
                  <c:v>2.6342410024092485E-2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473-4E22-B2B4-7A7233C29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2A-491B-98BD-398834ED3C4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2A-491B-98BD-398834ED3C4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2A-491B-98BD-398834ED3C4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2A-491B-98BD-398834ED3C4A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2A-491B-98BD-398834ED3C4A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62A-491B-98BD-398834ED3C4A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62A-491B-98BD-398834ED3C4A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62A-491B-98BD-398834ED3C4A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62A-491B-98BD-398834ED3C4A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62A-491B-98BD-398834ED3C4A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62A-491B-98BD-398834ED3C4A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62A-491B-98BD-398834ED3C4A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2A-491B-98BD-398834ED3C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'a110-a112'!$D$50:$O$50</c:f>
              <c:numCache>
                <c:formatCode>###0.00%</c:formatCode>
                <c:ptCount val="12"/>
                <c:pt idx="0">
                  <c:v>2.6901545156915944E-2</c:v>
                </c:pt>
                <c:pt idx="1">
                  <c:v>0.11181918311902345</c:v>
                </c:pt>
                <c:pt idx="2">
                  <c:v>9.4218480445805039E-2</c:v>
                </c:pt>
                <c:pt idx="3">
                  <c:v>6.1348417758850866E-2</c:v>
                </c:pt>
                <c:pt idx="4">
                  <c:v>0.40442838304567258</c:v>
                </c:pt>
                <c:pt idx="5">
                  <c:v>1.7973297016091638E-2</c:v>
                </c:pt>
                <c:pt idx="6">
                  <c:v>8.2960057652842534E-2</c:v>
                </c:pt>
                <c:pt idx="7">
                  <c:v>3.3141040390861978E-2</c:v>
                </c:pt>
                <c:pt idx="8">
                  <c:v>1.9265113139031419E-2</c:v>
                </c:pt>
                <c:pt idx="9">
                  <c:v>4.003695575237777E-2</c:v>
                </c:pt>
                <c:pt idx="10">
                  <c:v>6.8293389428832729E-2</c:v>
                </c:pt>
                <c:pt idx="11">
                  <c:v>3.9614137093694046E-2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62A-491B-98BD-398834ED3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9D-4CD4-995D-022B0AB4874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9D-4CD4-995D-022B0AB4874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9D-4CD4-995D-022B0AB4874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9D-4CD4-995D-022B0AB4874F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9D-4CD4-995D-022B0AB4874F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9D-4CD4-995D-022B0AB4874F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29D-4CD4-995D-022B0AB4874F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29D-4CD4-995D-022B0AB4874F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29D-4CD4-995D-022B0AB4874F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29D-4CD4-995D-022B0AB4874F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29D-4CD4-995D-022B0AB4874F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29D-4CD4-995D-022B0AB4874F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9D-4CD4-995D-022B0AB487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'a110-a112'!$D$52:$O$52</c:f>
              <c:numCache>
                <c:formatCode>###0.00%</c:formatCode>
                <c:ptCount val="12"/>
                <c:pt idx="0">
                  <c:v>1.6221436712960446E-2</c:v>
                </c:pt>
                <c:pt idx="1">
                  <c:v>0.1207343218837376</c:v>
                </c:pt>
                <c:pt idx="2">
                  <c:v>0.10706854988863557</c:v>
                </c:pt>
                <c:pt idx="3">
                  <c:v>4.7856205354627653E-2</c:v>
                </c:pt>
                <c:pt idx="4">
                  <c:v>0.40038758359000554</c:v>
                </c:pt>
                <c:pt idx="5">
                  <c:v>1.4521549627601714E-2</c:v>
                </c:pt>
                <c:pt idx="6">
                  <c:v>9.149086331527656E-2</c:v>
                </c:pt>
                <c:pt idx="7">
                  <c:v>4.6773064907416326E-2</c:v>
                </c:pt>
                <c:pt idx="8">
                  <c:v>1.8251699970429497E-2</c:v>
                </c:pt>
                <c:pt idx="9">
                  <c:v>3.9478785749218814E-2</c:v>
                </c:pt>
                <c:pt idx="10">
                  <c:v>6.1825350020385972E-2</c:v>
                </c:pt>
                <c:pt idx="11">
                  <c:v>3.5390588979704367E-2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29D-4CD4-995D-022B0AB48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DA-435D-8F56-C1F04DAC8BE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DA-435D-8F56-C1F04DAC8BE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DA-435D-8F56-C1F04DAC8BE3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DA-435D-8F56-C1F04DAC8BE3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DA-435D-8F56-C1F04DAC8BE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DA-435D-8F56-C1F04DAC8BE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DDA-435D-8F56-C1F04DAC8BE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DDA-435D-8F56-C1F04DAC8BE3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DDA-435D-8F56-C1F04DAC8BE3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DDA-435D-8F56-C1F04DAC8BE3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DDA-435D-8F56-C1F04DAC8BE3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DDA-435D-8F56-C1F04DAC8BE3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DDA-435D-8F56-C1F04DAC8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'a110-a112'!$D$54:$O$54</c:f>
              <c:numCache>
                <c:formatCode>###0.00%</c:formatCode>
                <c:ptCount val="12"/>
                <c:pt idx="0">
                  <c:v>2.0307783197594614E-2</c:v>
                </c:pt>
                <c:pt idx="1">
                  <c:v>0.14084574044902187</c:v>
                </c:pt>
                <c:pt idx="2">
                  <c:v>0.10181026462073232</c:v>
                </c:pt>
                <c:pt idx="3">
                  <c:v>6.0321831500227338E-2</c:v>
                </c:pt>
                <c:pt idx="4">
                  <c:v>0.36152233452563576</c:v>
                </c:pt>
                <c:pt idx="5">
                  <c:v>2.8783563829398996E-2</c:v>
                </c:pt>
                <c:pt idx="6">
                  <c:v>8.1622527432187522E-2</c:v>
                </c:pt>
                <c:pt idx="7">
                  <c:v>4.3479067299183764E-2</c:v>
                </c:pt>
                <c:pt idx="8">
                  <c:v>2.1580030458025326E-2</c:v>
                </c:pt>
                <c:pt idx="9">
                  <c:v>4.539654039080214E-2</c:v>
                </c:pt>
                <c:pt idx="10">
                  <c:v>6.6957765358139409E-2</c:v>
                </c:pt>
                <c:pt idx="11">
                  <c:v>2.7372550939050888E-2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DDA-435D-8F56-C1F04DAC8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90509806867307"/>
          <c:y val="8.7486370235979605E-2"/>
          <c:w val="0.61901522635432804"/>
          <c:h val="0.68927962484065919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6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6F-4E45-A315-3084167A6DF4}"/>
              </c:ext>
            </c:extLst>
          </c:dPt>
          <c:dPt>
            <c:idx val="1"/>
            <c:bubble3D val="0"/>
            <c:explosion val="10"/>
            <c:spPr>
              <a:solidFill>
                <a:srgbClr val="A365D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6F-4E45-A315-3084167A6DF4}"/>
              </c:ext>
            </c:extLst>
          </c:dPt>
          <c:dPt>
            <c:idx val="2"/>
            <c:bubble3D val="0"/>
            <c:explosion val="13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6F-4E45-A315-3084167A6DF4}"/>
              </c:ext>
            </c:extLst>
          </c:dPt>
          <c:dLbls>
            <c:dLbl>
              <c:idx val="0"/>
              <c:layout>
                <c:manualLayout>
                  <c:x val="6.2006134198668413E-2"/>
                  <c:y val="-0.1013340453965033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dia New" panose="020B0304020202020204" pitchFamily="34" charset="-34"/>
                      <a:ea typeface="+mn-ea"/>
                      <a:cs typeface="Cordia New" panose="020B0304020202020204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6F-4E45-A315-3084167A6DF4}"/>
                </c:ext>
                <c:ext xmlns:c15="http://schemas.microsoft.com/office/drawing/2012/chart" uri="{CE6537A1-D6FC-4f65-9D91-7224C49458BB}">
                  <c15:layout>
                    <c:manualLayout>
                      <c:w val="0.18643692572025947"/>
                      <c:h val="0.1839040706736452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103930971933306"/>
                  <c:y val="-1.913642255391305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dia New" panose="020B0304020202020204" pitchFamily="34" charset="-34"/>
                      <a:ea typeface="+mn-ea"/>
                      <a:cs typeface="Cordia New" panose="020B0304020202020204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6F-4E45-A315-3084167A6DF4}"/>
                </c:ext>
                <c:ext xmlns:c15="http://schemas.microsoft.com/office/drawing/2012/chart" uri="{CE6537A1-D6FC-4f65-9D91-7224C49458BB}">
                  <c15:layout>
                    <c:manualLayout>
                      <c:w val="0.17720717856312135"/>
                      <c:h val="0.2398125854138756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845666943344711"/>
                  <c:y val="6.9885643425287979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dia New" panose="020B0304020202020204" pitchFamily="34" charset="-34"/>
                      <a:ea typeface="+mn-ea"/>
                      <a:cs typeface="Cordia New" panose="020B0304020202020204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6F-4E45-A315-3084167A6DF4}"/>
                </c:ext>
                <c:ext xmlns:c15="http://schemas.microsoft.com/office/drawing/2012/chart" uri="{CE6537A1-D6FC-4f65-9D91-7224C49458BB}">
                  <c15:layout>
                    <c:manualLayout>
                      <c:w val="0.19168038536984203"/>
                      <c:h val="0.21884689238628932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Decriptive!$J$12:$J$14</c:f>
              <c:strCache>
                <c:ptCount val="3"/>
                <c:pt idx="0">
                  <c:v>15-19</c:v>
                </c:pt>
                <c:pt idx="1">
                  <c:v>20-34</c:v>
                </c:pt>
                <c:pt idx="2">
                  <c:v>35-49</c:v>
                </c:pt>
              </c:strCache>
            </c:strRef>
          </c:cat>
          <c:val>
            <c:numRef>
              <c:f>Decriptive!$M$12:$M$14</c:f>
              <c:numCache>
                <c:formatCode>###0.00</c:formatCode>
                <c:ptCount val="3"/>
                <c:pt idx="0">
                  <c:v>13.006981465670782</c:v>
                </c:pt>
                <c:pt idx="1">
                  <c:v>42.052357500914553</c:v>
                </c:pt>
                <c:pt idx="2">
                  <c:v>44.940661033414656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E6F-4E45-A315-3084167A6D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1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70532401035615"/>
          <c:y val="0.85899966130225569"/>
          <c:w val="0.78211996752211854"/>
          <c:h val="0.1167169728783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1-48F7-AFC2-BAC62CE17A8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1-48F7-AFC2-BAC62CE17A8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1-48F7-AFC2-BAC62CE17A8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C1-48F7-AFC2-BAC62CE17A8D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C1-48F7-AFC2-BAC62CE17A8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C1-48F7-AFC2-BAC62CE17A8D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C1-48F7-AFC2-BAC62CE17A8D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5C1-48F7-AFC2-BAC62CE17A8D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5C1-48F7-AFC2-BAC62CE17A8D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5C1-48F7-AFC2-BAC62CE17A8D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5C1-48F7-AFC2-BAC62CE17A8D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5C1-48F7-AFC2-BAC62CE17A8D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C1-48F7-AFC2-BAC62CE17A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'a110-a112'!$D$56:$O$56</c:f>
              <c:numCache>
                <c:formatCode>###0.00%</c:formatCode>
                <c:ptCount val="12"/>
                <c:pt idx="0">
                  <c:v>1.4279691770556878E-2</c:v>
                </c:pt>
                <c:pt idx="1">
                  <c:v>0.17482022354386723</c:v>
                </c:pt>
                <c:pt idx="2">
                  <c:v>0.12317517653896655</c:v>
                </c:pt>
                <c:pt idx="3">
                  <c:v>7.1148399498808509E-2</c:v>
                </c:pt>
                <c:pt idx="4">
                  <c:v>0.28648564566078694</c:v>
                </c:pt>
                <c:pt idx="5">
                  <c:v>2.7208960860347214E-2</c:v>
                </c:pt>
                <c:pt idx="6">
                  <c:v>7.9169838704053988E-2</c:v>
                </c:pt>
                <c:pt idx="7">
                  <c:v>4.5988443886259514E-2</c:v>
                </c:pt>
                <c:pt idx="8">
                  <c:v>2.2035235380818814E-2</c:v>
                </c:pt>
                <c:pt idx="9">
                  <c:v>5.5576776969916634E-2</c:v>
                </c:pt>
                <c:pt idx="10">
                  <c:v>7.8442776445532714E-2</c:v>
                </c:pt>
                <c:pt idx="11">
                  <c:v>2.1668830740085014E-2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5C1-48F7-AFC2-BAC62CE17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2E-44F1-9394-AD1000A8F69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2E-44F1-9394-AD1000A8F69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2E-44F1-9394-AD1000A8F69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2E-44F1-9394-AD1000A8F69F}"/>
              </c:ext>
            </c:extLst>
          </c:dPt>
          <c:dPt>
            <c:idx val="4"/>
            <c:bubble3D val="0"/>
            <c:explosion val="5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2E-44F1-9394-AD1000A8F69F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2E-44F1-9394-AD1000A8F69F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2E-44F1-9394-AD1000A8F69F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72E-44F1-9394-AD1000A8F69F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72E-44F1-9394-AD1000A8F69F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2E-44F1-9394-AD1000A8F69F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72E-44F1-9394-AD1000A8F69F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72E-44F1-9394-AD1000A8F69F}"/>
              </c:ext>
            </c:extLst>
          </c:dPt>
          <c:dLbls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72E-44F1-9394-AD1000A8F6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'a110-a112'!$D$58:$O$58</c:f>
              <c:numCache>
                <c:formatCode>###0.00%</c:formatCode>
                <c:ptCount val="12"/>
                <c:pt idx="0">
                  <c:v>8.2721098005900731E-3</c:v>
                </c:pt>
                <c:pt idx="1">
                  <c:v>0.15547508153743553</c:v>
                </c:pt>
                <c:pt idx="2">
                  <c:v>0.1481593710220486</c:v>
                </c:pt>
                <c:pt idx="3">
                  <c:v>0.11950797517961233</c:v>
                </c:pt>
                <c:pt idx="4">
                  <c:v>0.23055039629019888</c:v>
                </c:pt>
                <c:pt idx="5">
                  <c:v>4.9780109329830589E-2</c:v>
                </c:pt>
                <c:pt idx="6">
                  <c:v>8.2377497696930993E-2</c:v>
                </c:pt>
                <c:pt idx="7">
                  <c:v>3.7146710568144468E-2</c:v>
                </c:pt>
                <c:pt idx="8">
                  <c:v>2.8967941008967428E-2</c:v>
                </c:pt>
                <c:pt idx="9">
                  <c:v>3.5478761036807166E-2</c:v>
                </c:pt>
                <c:pt idx="10">
                  <c:v>8.1319641627583261E-2</c:v>
                </c:pt>
                <c:pt idx="11">
                  <c:v>2.2964404901850709E-2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72E-44F1-9394-AD1000A8F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6666666666667"/>
          <c:y val="0.15509259259259259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C5-407F-83F7-CAFFC5E5E8E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C5-407F-83F7-CAFFC5E5E8E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C5-407F-83F7-CAFFC5E5E8ED}"/>
              </c:ext>
            </c:extLst>
          </c:dPt>
          <c:dLbls>
            <c:dLbl>
              <c:idx val="0"/>
              <c:layout>
                <c:manualLayout>
                  <c:x val="-1.233453033313528E-3"/>
                  <c:y val="-8.143113618876634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C5-407F-83F7-CAFFC5E5E8ED}"/>
                </c:ext>
                <c:ext xmlns:c15="http://schemas.microsoft.com/office/drawing/2012/chart" uri="{CE6537A1-D6FC-4f65-9D91-7224C49458BB}">
                  <c15:layout>
                    <c:manualLayout>
                      <c:w val="0.11985822477166065"/>
                      <c:h val="0.240306488843293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3435510510670922E-2"/>
                  <c:y val="-9.97531418312388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9C5-407F-83F7-CAFFC5E5E8ED}"/>
                </c:ext>
                <c:ext xmlns:c15="http://schemas.microsoft.com/office/drawing/2012/chart" uri="{CE6537A1-D6FC-4f65-9D91-7224C49458BB}">
                  <c15:layout>
                    <c:manualLayout>
                      <c:w val="0.24216859302246299"/>
                      <c:h val="0.2850766222108233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672651665676342E-2"/>
                  <c:y val="3.25724544755065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9C5-407F-83F7-CAFFC5E5E8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Data!$I$7:$I$9</c:f>
              <c:strCache>
                <c:ptCount val="3"/>
                <c:pt idx="0">
                  <c:v>ลดลง</c:v>
                </c:pt>
                <c:pt idx="1">
                  <c:v>ไม่เปลี่ยนแปลง</c:v>
                </c:pt>
                <c:pt idx="2">
                  <c:v>เพิ่มขึ้น</c:v>
                </c:pt>
              </c:strCache>
            </c:strRef>
          </c:cat>
          <c:val>
            <c:numRef>
              <c:f>Data!$J$7:$J$9</c:f>
              <c:numCache>
                <c:formatCode>###0.0</c:formatCode>
                <c:ptCount val="3"/>
                <c:pt idx="0">
                  <c:v>4.2735042735042734</c:v>
                </c:pt>
                <c:pt idx="1">
                  <c:v>33.333333333333336</c:v>
                </c:pt>
                <c:pt idx="2">
                  <c:v>62.393162393162392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9C5-407F-83F7-CAFFC5E5E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.13657407407407407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2-4A83-92A6-FCD42D53719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12-4A83-92A6-FCD42D53719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12-4A83-92A6-FCD42D53719C}"/>
              </c:ext>
            </c:extLst>
          </c:dPt>
          <c:dLbls>
            <c:dLbl>
              <c:idx val="0"/>
              <c:layout>
                <c:manualLayout>
                  <c:x val="-8.3333333333334356E-3"/>
                  <c:y val="5.555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12-4A83-92A6-FCD42D5371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302609928345118E-2"/>
                  <c:y val="-8.61827877304289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12-4A83-92A6-FCD42D53719C}"/>
                </c:ext>
                <c:ext xmlns:c15="http://schemas.microsoft.com/office/drawing/2012/chart" uri="{CE6537A1-D6FC-4f65-9D91-7224C49458BB}">
                  <c15:layout>
                    <c:manualLayout>
                      <c:w val="0.34557974137889169"/>
                      <c:h val="0.248038554769861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1937403132659867E-2"/>
                  <c:y val="6.5954601885983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12-4A83-92A6-FCD42D53719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Data!$I$16:$I$18</c:f>
              <c:strCache>
                <c:ptCount val="3"/>
                <c:pt idx="0">
                  <c:v>ลดลง</c:v>
                </c:pt>
                <c:pt idx="1">
                  <c:v>ไม่เปลี่ยนแปลง</c:v>
                </c:pt>
                <c:pt idx="2">
                  <c:v>เพิ่มขึ้น</c:v>
                </c:pt>
              </c:strCache>
            </c:strRef>
          </c:cat>
          <c:val>
            <c:numRef>
              <c:f>Data!$J$16:$J$18</c:f>
              <c:numCache>
                <c:formatCode>###0.0</c:formatCode>
                <c:ptCount val="3"/>
                <c:pt idx="0">
                  <c:v>19.658119658119659</c:v>
                </c:pt>
                <c:pt idx="1">
                  <c:v>52.991452991452988</c:v>
                </c:pt>
                <c:pt idx="2">
                  <c:v>27.350427350427349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12-4A83-92A6-FCD42D537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95209618519262"/>
          <c:y val="0.22444528682225537"/>
          <c:w val="0.50626187452374893"/>
          <c:h val="0.737699354146233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BD-48AD-B54B-7F98558FE4F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BD-48AD-B54B-7F98558FE4F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BD-48AD-B54B-7F98558FE4F0}"/>
              </c:ext>
            </c:extLst>
          </c:dPt>
          <c:dLbls>
            <c:dLbl>
              <c:idx val="0"/>
              <c:layout>
                <c:manualLayout>
                  <c:x val="5.8004640371229696E-2"/>
                  <c:y val="-3.46736806922362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BD-48AD-B54B-7F98558FE4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954420430624833E-2"/>
                  <c:y val="-2.37915784971786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BD-48AD-B54B-7F98558FE4F0}"/>
                </c:ext>
                <c:ext xmlns:c15="http://schemas.microsoft.com/office/drawing/2012/chart" uri="{CE6537A1-D6FC-4f65-9D91-7224C49458BB}">
                  <c15:layout>
                    <c:manualLayout>
                      <c:w val="0.17862663483769864"/>
                      <c:h val="0.1908123850620483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1892240268110337E-2"/>
                  <c:y val="-4.6921921921921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BD-48AD-B54B-7F98558FE4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Data!$I$25:$I$27</c:f>
              <c:strCache>
                <c:ptCount val="3"/>
                <c:pt idx="0">
                  <c:v>ลดลง</c:v>
                </c:pt>
                <c:pt idx="1">
                  <c:v>เท่าเดิม</c:v>
                </c:pt>
                <c:pt idx="2">
                  <c:v>เพิ่มขึ้น</c:v>
                </c:pt>
              </c:strCache>
            </c:strRef>
          </c:cat>
          <c:val>
            <c:numRef>
              <c:f>Data!$J$25:$J$27</c:f>
              <c:numCache>
                <c:formatCode>###0.0</c:formatCode>
                <c:ptCount val="3"/>
                <c:pt idx="0">
                  <c:v>26.050420168067227</c:v>
                </c:pt>
                <c:pt idx="1">
                  <c:v>41.176470588235297</c:v>
                </c:pt>
                <c:pt idx="2">
                  <c:v>32.773109243697476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BD-48AD-B54B-7F98558FE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rdia New" panose="020B0304020202020204" pitchFamily="34" charset="-34"/>
          <a:cs typeface="Cordia New" panose="020B0304020202020204" pitchFamily="34" charset="-34"/>
        </a:defRPr>
      </a:pPr>
      <a:endParaRPr lang="th-TH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10107321271615"/>
          <c:y val="0.2424089936393086"/>
          <c:w val="0.50580249394579735"/>
          <c:h val="0.73648944219810364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23-4180-B8A2-20E066F285A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23-4180-B8A2-20E066F285A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23-4180-B8A2-20E066F285A4}"/>
              </c:ext>
            </c:extLst>
          </c:dPt>
          <c:dLbls>
            <c:dLbl>
              <c:idx val="0"/>
              <c:layout>
                <c:manualLayout>
                  <c:x val="6.4449600412477437E-2"/>
                  <c:y val="-2.96231510078597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23-4180-B8A2-20E066F2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227120391853455E-2"/>
                  <c:y val="-5.970838158428087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23-4180-B8A2-20E066F2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224800206238691E-2"/>
                  <c:y val="-8.6927178570392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23-4180-B8A2-20E066F285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Data!$I$32:$I$34</c:f>
              <c:strCache>
                <c:ptCount val="3"/>
                <c:pt idx="0">
                  <c:v>ลดลง</c:v>
                </c:pt>
                <c:pt idx="1">
                  <c:v>เท่าเดิม</c:v>
                </c:pt>
                <c:pt idx="2">
                  <c:v>เพิ่มขึ้น</c:v>
                </c:pt>
              </c:strCache>
            </c:strRef>
          </c:cat>
          <c:val>
            <c:numRef>
              <c:f>Data!$J$32:$J$34</c:f>
              <c:numCache>
                <c:formatCode>###0.0</c:formatCode>
                <c:ptCount val="3"/>
                <c:pt idx="0">
                  <c:v>20.338983050847457</c:v>
                </c:pt>
                <c:pt idx="1">
                  <c:v>38.983050847457626</c:v>
                </c:pt>
                <c:pt idx="2">
                  <c:v>40.677966101694913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823-4180-B8A2-20E066F28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rdia New" panose="020B0304020202020204" pitchFamily="34" charset="-34"/>
          <a:cs typeface="Cordia New" panose="020B0304020202020204" pitchFamily="34" charset="-34"/>
        </a:defRPr>
      </a:pPr>
      <a:endParaRPr lang="th-TH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16322292660051"/>
          <c:y val="0.24294360797805681"/>
          <c:w val="0.50089392103249264"/>
          <c:h val="0.72934216204393365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50-456A-A7FD-65C3445282F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50-456A-A7FD-65C3445282F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50-456A-A7FD-65C3445282F4}"/>
              </c:ext>
            </c:extLst>
          </c:dPt>
          <c:dLbls>
            <c:dLbl>
              <c:idx val="0"/>
              <c:layout>
                <c:manualLayout>
                  <c:x val="0.13856664088682649"/>
                  <c:y val="-5.25854250349062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50-456A-A7FD-65C3445282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840680587780235E-2"/>
                  <c:y val="-3.09724063335508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50-456A-A7FD-65C3445282F4}"/>
                </c:ext>
                <c:ext xmlns:c15="http://schemas.microsoft.com/office/drawing/2012/chart" uri="{CE6537A1-D6FC-4f65-9D91-7224C49458BB}">
                  <c15:layout>
                    <c:manualLayout>
                      <c:w val="0.23018631516768059"/>
                      <c:h val="0.2280932568985270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7672080433101342E-2"/>
                  <c:y val="-4.22297297297297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50-456A-A7FD-65C3445282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Data!$I$41:$I$43</c:f>
              <c:strCache>
                <c:ptCount val="3"/>
                <c:pt idx="0">
                  <c:v>ลดลง</c:v>
                </c:pt>
                <c:pt idx="1">
                  <c:v>เท่าเดิม</c:v>
                </c:pt>
                <c:pt idx="2">
                  <c:v>เพิ่มขึ้น</c:v>
                </c:pt>
              </c:strCache>
            </c:strRef>
          </c:cat>
          <c:val>
            <c:numRef>
              <c:f>Data!$J$41:$J$43</c:f>
              <c:numCache>
                <c:formatCode>###0.0</c:formatCode>
                <c:ptCount val="3"/>
                <c:pt idx="0">
                  <c:v>12.711864406779661</c:v>
                </c:pt>
                <c:pt idx="1">
                  <c:v>42.372881355932201</c:v>
                </c:pt>
                <c:pt idx="2">
                  <c:v>44.915254237288138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D50-456A-A7FD-65C344528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ordia New" panose="020B0304020202020204" pitchFamily="34" charset="-34"/>
          <a:cs typeface="Cordia New" panose="020B0304020202020204" pitchFamily="34" charset="-34"/>
        </a:defRPr>
      </a:pPr>
      <a:endParaRPr lang="th-TH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Data!$U$40</c:f>
              <c:strCache>
                <c:ptCount val="1"/>
                <c:pt idx="0">
                  <c:v>ไม่เกี่ยวข้องกับ
ธุรกิจของท่าน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Data!$V$38:$AC$39</c:f>
              <c:multiLvlStrCache>
                <c:ptCount val="8"/>
                <c:lvl>
                  <c:pt idx="0">
                    <c:v>เปิดอบรมพิเศษ </c:v>
                  </c:pt>
                  <c:pt idx="1">
                    <c:v>จัดหาแรงงานมีฝีมือจากต่างประเทศ</c:v>
                  </c:pt>
                  <c:pt idx="2">
                    <c:v>ส่งเสริมให้พนักงานในองค์กรเพิ่มพูนความรู้</c:v>
                  </c:pt>
                  <c:pt idx="3">
                    <c:v>นำเทคโนโลยีตลอดจนนวัตกรรมต่างๆ ทดแทนแรงงาน</c:v>
                  </c:pt>
                  <c:pt idx="4">
                    <c:v>เปิดอบรมพิเศษ </c:v>
                  </c:pt>
                  <c:pt idx="5">
                    <c:v>จัดหาแรงงานมีฝีมือจากต่างประเทศ</c:v>
                  </c:pt>
                  <c:pt idx="6">
                    <c:v>ส่งเสริมให้พนักงานในองค์กรเพิ่มพูนความรู้</c:v>
                  </c:pt>
                  <c:pt idx="7">
                    <c:v>นำเทคโนโลยีตลอดจนนวัตกรรมต่างๆ ทดแทนแรงงาน</c:v>
                  </c:pt>
                </c:lvl>
                <c:lvl>
                  <c:pt idx="0">
                    <c:v>ในช่วง 1 ปีข้างหน้า</c:v>
                  </c:pt>
                  <c:pt idx="4">
                    <c:v>ในช่วง 5 ปีข้างหน้า</c:v>
                  </c:pt>
                </c:lvl>
              </c:multiLvlStrCache>
            </c:multiLvlStrRef>
          </c:cat>
          <c:val>
            <c:numRef>
              <c:f>Data!$V$40:$AC$40</c:f>
              <c:numCache>
                <c:formatCode>0.0000</c:formatCode>
                <c:ptCount val="8"/>
                <c:pt idx="0">
                  <c:v>6.7226890756302504E-2</c:v>
                </c:pt>
                <c:pt idx="1">
                  <c:v>0.27118644067796599</c:v>
                </c:pt>
                <c:pt idx="2">
                  <c:v>1.6806722689075598E-2</c:v>
                </c:pt>
                <c:pt idx="3">
                  <c:v>0.20338983050847501</c:v>
                </c:pt>
                <c:pt idx="4">
                  <c:v>3.3898305084745804E-2</c:v>
                </c:pt>
                <c:pt idx="5">
                  <c:v>0.20512820512820501</c:v>
                </c:pt>
                <c:pt idx="6">
                  <c:v>3.3898305084745804E-2</c:v>
                </c:pt>
                <c:pt idx="7">
                  <c:v>0.15384615384615399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2F-4F8F-9BC3-DBCBB8F51F97}"/>
            </c:ext>
          </c:extLst>
        </c:ser>
        <c:ser>
          <c:idx val="1"/>
          <c:order val="1"/>
          <c:tx>
            <c:strRef>
              <c:f>Data!$U$41</c:f>
              <c:strCache>
                <c:ptCount val="1"/>
                <c:pt idx="0">
                  <c:v>ไม่สามารถรับมือได้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Data!$V$38:$AC$39</c:f>
              <c:multiLvlStrCache>
                <c:ptCount val="8"/>
                <c:lvl>
                  <c:pt idx="0">
                    <c:v>เปิดอบรมพิเศษ </c:v>
                  </c:pt>
                  <c:pt idx="1">
                    <c:v>จัดหาแรงงานมีฝีมือจากต่างประเทศ</c:v>
                  </c:pt>
                  <c:pt idx="2">
                    <c:v>ส่งเสริมให้พนักงานในองค์กรเพิ่มพูนความรู้</c:v>
                  </c:pt>
                  <c:pt idx="3">
                    <c:v>นำเทคโนโลยีตลอดจนนวัตกรรมต่างๆ ทดแทนแรงงาน</c:v>
                  </c:pt>
                  <c:pt idx="4">
                    <c:v>เปิดอบรมพิเศษ </c:v>
                  </c:pt>
                  <c:pt idx="5">
                    <c:v>จัดหาแรงงานมีฝีมือจากต่างประเทศ</c:v>
                  </c:pt>
                  <c:pt idx="6">
                    <c:v>ส่งเสริมให้พนักงานในองค์กรเพิ่มพูนความรู้</c:v>
                  </c:pt>
                  <c:pt idx="7">
                    <c:v>นำเทคโนโลยีตลอดจนนวัตกรรมต่างๆ ทดแทนแรงงาน</c:v>
                  </c:pt>
                </c:lvl>
                <c:lvl>
                  <c:pt idx="0">
                    <c:v>ในช่วง 1 ปีข้างหน้า</c:v>
                  </c:pt>
                  <c:pt idx="4">
                    <c:v>ในช่วง 5 ปีข้างหน้า</c:v>
                  </c:pt>
                </c:lvl>
              </c:multiLvlStrCache>
            </c:multiLvlStrRef>
          </c:cat>
          <c:val>
            <c:numRef>
              <c:f>Data!$V$41:$AC$41</c:f>
              <c:numCache>
                <c:formatCode>0.0000</c:formatCode>
                <c:ptCount val="8"/>
                <c:pt idx="0">
                  <c:v>0.151260504201681</c:v>
                </c:pt>
                <c:pt idx="1">
                  <c:v>0.11864406779660999</c:v>
                </c:pt>
                <c:pt idx="2">
                  <c:v>5.8823529411764698E-2</c:v>
                </c:pt>
                <c:pt idx="3">
                  <c:v>0.101694915254237</c:v>
                </c:pt>
                <c:pt idx="4">
                  <c:v>0.110169491525424</c:v>
                </c:pt>
                <c:pt idx="5">
                  <c:v>8.54700854700855E-2</c:v>
                </c:pt>
                <c:pt idx="6">
                  <c:v>0</c:v>
                </c:pt>
                <c:pt idx="7">
                  <c:v>4.2735042735042701E-2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2F-4F8F-9BC3-DBCBB8F51F97}"/>
            </c:ext>
          </c:extLst>
        </c:ser>
        <c:ser>
          <c:idx val="2"/>
          <c:order val="2"/>
          <c:tx>
            <c:strRef>
              <c:f>Data!$U$42</c:f>
              <c:strCache>
                <c:ptCount val="1"/>
                <c:pt idx="0">
                  <c:v>รับมือได้ระดับดี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Data!$V$38:$AC$39</c:f>
              <c:multiLvlStrCache>
                <c:ptCount val="8"/>
                <c:lvl>
                  <c:pt idx="0">
                    <c:v>เปิดอบรมพิเศษ </c:v>
                  </c:pt>
                  <c:pt idx="1">
                    <c:v>จัดหาแรงงานมีฝีมือจากต่างประเทศ</c:v>
                  </c:pt>
                  <c:pt idx="2">
                    <c:v>ส่งเสริมให้พนักงานในองค์กรเพิ่มพูนความรู้</c:v>
                  </c:pt>
                  <c:pt idx="3">
                    <c:v>นำเทคโนโลยีตลอดจนนวัตกรรมต่างๆ ทดแทนแรงงาน</c:v>
                  </c:pt>
                  <c:pt idx="4">
                    <c:v>เปิดอบรมพิเศษ </c:v>
                  </c:pt>
                  <c:pt idx="5">
                    <c:v>จัดหาแรงงานมีฝีมือจากต่างประเทศ</c:v>
                  </c:pt>
                  <c:pt idx="6">
                    <c:v>ส่งเสริมให้พนักงานในองค์กรเพิ่มพูนความรู้</c:v>
                  </c:pt>
                  <c:pt idx="7">
                    <c:v>นำเทคโนโลยีตลอดจนนวัตกรรมต่างๆ ทดแทนแรงงาน</c:v>
                  </c:pt>
                </c:lvl>
                <c:lvl>
                  <c:pt idx="0">
                    <c:v>ในช่วง 1 ปีข้างหน้า</c:v>
                  </c:pt>
                  <c:pt idx="4">
                    <c:v>ในช่วง 5 ปีข้างหน้า</c:v>
                  </c:pt>
                </c:lvl>
              </c:multiLvlStrCache>
            </c:multiLvlStrRef>
          </c:cat>
          <c:val>
            <c:numRef>
              <c:f>Data!$V$42:$AC$42</c:f>
              <c:numCache>
                <c:formatCode>0.0000</c:formatCode>
                <c:ptCount val="8"/>
                <c:pt idx="0">
                  <c:v>0.66386554621848703</c:v>
                </c:pt>
                <c:pt idx="1">
                  <c:v>0.53389830508474601</c:v>
                </c:pt>
                <c:pt idx="2">
                  <c:v>0.68907563025210095</c:v>
                </c:pt>
                <c:pt idx="3">
                  <c:v>0.52542372881355903</c:v>
                </c:pt>
                <c:pt idx="4">
                  <c:v>0.677966101694915</c:v>
                </c:pt>
                <c:pt idx="5">
                  <c:v>0.62393162393162394</c:v>
                </c:pt>
                <c:pt idx="6">
                  <c:v>0.66949152542372903</c:v>
                </c:pt>
                <c:pt idx="7">
                  <c:v>0.57264957264957306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2F-4F8F-9BC3-DBCBB8F51F97}"/>
            </c:ext>
          </c:extLst>
        </c:ser>
        <c:ser>
          <c:idx val="3"/>
          <c:order val="3"/>
          <c:tx>
            <c:strRef>
              <c:f>Data!$U$43</c:f>
              <c:strCache>
                <c:ptCount val="1"/>
                <c:pt idx="0">
                  <c:v>รับมือได้ในระดับดีมาก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cat>
            <c:multiLvlStrRef>
              <c:f>Data!$V$38:$AC$39</c:f>
              <c:multiLvlStrCache>
                <c:ptCount val="8"/>
                <c:lvl>
                  <c:pt idx="0">
                    <c:v>เปิดอบรมพิเศษ </c:v>
                  </c:pt>
                  <c:pt idx="1">
                    <c:v>จัดหาแรงงานมีฝีมือจากต่างประเทศ</c:v>
                  </c:pt>
                  <c:pt idx="2">
                    <c:v>ส่งเสริมให้พนักงานในองค์กรเพิ่มพูนความรู้</c:v>
                  </c:pt>
                  <c:pt idx="3">
                    <c:v>นำเทคโนโลยีตลอดจนนวัตกรรมต่างๆ ทดแทนแรงงาน</c:v>
                  </c:pt>
                  <c:pt idx="4">
                    <c:v>เปิดอบรมพิเศษ </c:v>
                  </c:pt>
                  <c:pt idx="5">
                    <c:v>จัดหาแรงงานมีฝีมือจากต่างประเทศ</c:v>
                  </c:pt>
                  <c:pt idx="6">
                    <c:v>ส่งเสริมให้พนักงานในองค์กรเพิ่มพูนความรู้</c:v>
                  </c:pt>
                  <c:pt idx="7">
                    <c:v>นำเทคโนโลยีตลอดจนนวัตกรรมต่างๆ ทดแทนแรงงาน</c:v>
                  </c:pt>
                </c:lvl>
                <c:lvl>
                  <c:pt idx="0">
                    <c:v>ในช่วง 1 ปีข้างหน้า</c:v>
                  </c:pt>
                  <c:pt idx="4">
                    <c:v>ในช่วง 5 ปีข้างหน้า</c:v>
                  </c:pt>
                </c:lvl>
              </c:multiLvlStrCache>
            </c:multiLvlStrRef>
          </c:cat>
          <c:val>
            <c:numRef>
              <c:f>Data!$V$43:$AC$43</c:f>
              <c:numCache>
                <c:formatCode>0.0000</c:formatCode>
                <c:ptCount val="8"/>
                <c:pt idx="0">
                  <c:v>0.11764705882352899</c:v>
                </c:pt>
                <c:pt idx="1">
                  <c:v>7.6271186440677999E-2</c:v>
                </c:pt>
                <c:pt idx="2">
                  <c:v>0.23529411764705899</c:v>
                </c:pt>
                <c:pt idx="3">
                  <c:v>0.169491525423729</c:v>
                </c:pt>
                <c:pt idx="4">
                  <c:v>0.177966101694915</c:v>
                </c:pt>
                <c:pt idx="5">
                  <c:v>8.54700854700855E-2</c:v>
                </c:pt>
                <c:pt idx="6">
                  <c:v>0.29661016949152502</c:v>
                </c:pt>
                <c:pt idx="7">
                  <c:v>0.230769230769231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2F-4F8F-9BC3-DBCBB8F51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127040"/>
        <c:axId val="225137024"/>
      </c:barChart>
      <c:catAx>
        <c:axId val="2251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pPr>
            <a:endParaRPr lang="th-TH"/>
          </a:p>
        </c:txPr>
        <c:crossAx val="225137024"/>
        <c:crosses val="autoZero"/>
        <c:auto val="1"/>
        <c:lblAlgn val="ctr"/>
        <c:lblOffset val="100"/>
        <c:noMultiLvlLbl val="0"/>
      </c:catAx>
      <c:valAx>
        <c:axId val="225137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pPr>
            <a:endParaRPr lang="th-TH"/>
          </a:p>
        </c:txPr>
        <c:crossAx val="22512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378422307303327E-2"/>
          <c:y val="0.8332763862203989"/>
          <c:w val="0.97585783428447592"/>
          <c:h val="0.1614220010665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Data!$U$40</c:f>
              <c:strCache>
                <c:ptCount val="1"/>
                <c:pt idx="0">
                  <c:v>ไม่เกี่ยวข้องกับ
ธุรกิจของท่าน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Data!$V$38:$AC$39</c:f>
              <c:multiLvlStrCache>
                <c:ptCount val="8"/>
                <c:lvl>
                  <c:pt idx="0">
                    <c:v>เปิดอบรมพิเศษ </c:v>
                  </c:pt>
                  <c:pt idx="1">
                    <c:v>จัดหาแรงงานมีฝีมือจากต่างประเทศ</c:v>
                  </c:pt>
                  <c:pt idx="2">
                    <c:v>ส่งเสริมให้พนักงานในองค์กรเพิ่มพูนความรู้</c:v>
                  </c:pt>
                  <c:pt idx="3">
                    <c:v>นำเทคโนโลยีตลอดจนนวัตกรรมต่างๆ ทดแทนแรงงาน</c:v>
                  </c:pt>
                  <c:pt idx="4">
                    <c:v>เปิดอบรมพิเศษ </c:v>
                  </c:pt>
                  <c:pt idx="5">
                    <c:v>จัดหาแรงงานมีฝีมือจากต่างประเทศ</c:v>
                  </c:pt>
                  <c:pt idx="6">
                    <c:v>ส่งเสริมให้พนักงานในองค์กรเพิ่มพูนความรู้</c:v>
                  </c:pt>
                  <c:pt idx="7">
                    <c:v>นำเทคโนโลยีตลอดจนนวัตกรรมต่างๆ ทดแทนแรงงาน</c:v>
                  </c:pt>
                </c:lvl>
                <c:lvl>
                  <c:pt idx="0">
                    <c:v>ในช่วง 1 ปีข้างหน้า</c:v>
                  </c:pt>
                  <c:pt idx="4">
                    <c:v>ในช่วง 5 ปีข้างหน้า</c:v>
                  </c:pt>
                </c:lvl>
              </c:multiLvlStrCache>
            </c:multiLvlStrRef>
          </c:cat>
          <c:val>
            <c:numRef>
              <c:f>Data!$V$40:$AC$40</c:f>
              <c:numCache>
                <c:formatCode>0.0000</c:formatCode>
                <c:ptCount val="8"/>
                <c:pt idx="0">
                  <c:v>6.7226890756302504E-2</c:v>
                </c:pt>
                <c:pt idx="1">
                  <c:v>0.27118644067796599</c:v>
                </c:pt>
                <c:pt idx="2">
                  <c:v>1.6806722689075598E-2</c:v>
                </c:pt>
                <c:pt idx="3">
                  <c:v>0.20338983050847501</c:v>
                </c:pt>
                <c:pt idx="4">
                  <c:v>3.3898305084745804E-2</c:v>
                </c:pt>
                <c:pt idx="5">
                  <c:v>0.20512820512820501</c:v>
                </c:pt>
                <c:pt idx="6">
                  <c:v>3.3898305084745804E-2</c:v>
                </c:pt>
                <c:pt idx="7">
                  <c:v>0.15384615384615399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2F-4F8F-9BC3-DBCBB8F51F97}"/>
            </c:ext>
          </c:extLst>
        </c:ser>
        <c:ser>
          <c:idx val="1"/>
          <c:order val="1"/>
          <c:tx>
            <c:strRef>
              <c:f>Data!$U$41</c:f>
              <c:strCache>
                <c:ptCount val="1"/>
                <c:pt idx="0">
                  <c:v>ไม่สามารถรับมือได้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Data!$V$38:$AC$39</c:f>
              <c:multiLvlStrCache>
                <c:ptCount val="8"/>
                <c:lvl>
                  <c:pt idx="0">
                    <c:v>เปิดอบรมพิเศษ </c:v>
                  </c:pt>
                  <c:pt idx="1">
                    <c:v>จัดหาแรงงานมีฝีมือจากต่างประเทศ</c:v>
                  </c:pt>
                  <c:pt idx="2">
                    <c:v>ส่งเสริมให้พนักงานในองค์กรเพิ่มพูนความรู้</c:v>
                  </c:pt>
                  <c:pt idx="3">
                    <c:v>นำเทคโนโลยีตลอดจนนวัตกรรมต่างๆ ทดแทนแรงงาน</c:v>
                  </c:pt>
                  <c:pt idx="4">
                    <c:v>เปิดอบรมพิเศษ </c:v>
                  </c:pt>
                  <c:pt idx="5">
                    <c:v>จัดหาแรงงานมีฝีมือจากต่างประเทศ</c:v>
                  </c:pt>
                  <c:pt idx="6">
                    <c:v>ส่งเสริมให้พนักงานในองค์กรเพิ่มพูนความรู้</c:v>
                  </c:pt>
                  <c:pt idx="7">
                    <c:v>นำเทคโนโลยีตลอดจนนวัตกรรมต่างๆ ทดแทนแรงงาน</c:v>
                  </c:pt>
                </c:lvl>
                <c:lvl>
                  <c:pt idx="0">
                    <c:v>ในช่วง 1 ปีข้างหน้า</c:v>
                  </c:pt>
                  <c:pt idx="4">
                    <c:v>ในช่วง 5 ปีข้างหน้า</c:v>
                  </c:pt>
                </c:lvl>
              </c:multiLvlStrCache>
            </c:multiLvlStrRef>
          </c:cat>
          <c:val>
            <c:numRef>
              <c:f>Data!$V$41:$AC$41</c:f>
              <c:numCache>
                <c:formatCode>0.0000</c:formatCode>
                <c:ptCount val="8"/>
                <c:pt idx="0">
                  <c:v>0.151260504201681</c:v>
                </c:pt>
                <c:pt idx="1">
                  <c:v>0.11864406779660999</c:v>
                </c:pt>
                <c:pt idx="2">
                  <c:v>5.8823529411764698E-2</c:v>
                </c:pt>
                <c:pt idx="3">
                  <c:v>0.101694915254237</c:v>
                </c:pt>
                <c:pt idx="4">
                  <c:v>0.110169491525424</c:v>
                </c:pt>
                <c:pt idx="5">
                  <c:v>8.54700854700855E-2</c:v>
                </c:pt>
                <c:pt idx="6">
                  <c:v>0</c:v>
                </c:pt>
                <c:pt idx="7">
                  <c:v>4.2735042735042701E-2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2F-4F8F-9BC3-DBCBB8F51F97}"/>
            </c:ext>
          </c:extLst>
        </c:ser>
        <c:ser>
          <c:idx val="2"/>
          <c:order val="2"/>
          <c:tx>
            <c:strRef>
              <c:f>Data!$U$42</c:f>
              <c:strCache>
                <c:ptCount val="1"/>
                <c:pt idx="0">
                  <c:v>รับมือได้ระดับดี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Data!$V$38:$AC$39</c:f>
              <c:multiLvlStrCache>
                <c:ptCount val="8"/>
                <c:lvl>
                  <c:pt idx="0">
                    <c:v>เปิดอบรมพิเศษ </c:v>
                  </c:pt>
                  <c:pt idx="1">
                    <c:v>จัดหาแรงงานมีฝีมือจากต่างประเทศ</c:v>
                  </c:pt>
                  <c:pt idx="2">
                    <c:v>ส่งเสริมให้พนักงานในองค์กรเพิ่มพูนความรู้</c:v>
                  </c:pt>
                  <c:pt idx="3">
                    <c:v>นำเทคโนโลยีตลอดจนนวัตกรรมต่างๆ ทดแทนแรงงาน</c:v>
                  </c:pt>
                  <c:pt idx="4">
                    <c:v>เปิดอบรมพิเศษ </c:v>
                  </c:pt>
                  <c:pt idx="5">
                    <c:v>จัดหาแรงงานมีฝีมือจากต่างประเทศ</c:v>
                  </c:pt>
                  <c:pt idx="6">
                    <c:v>ส่งเสริมให้พนักงานในองค์กรเพิ่มพูนความรู้</c:v>
                  </c:pt>
                  <c:pt idx="7">
                    <c:v>นำเทคโนโลยีตลอดจนนวัตกรรมต่างๆ ทดแทนแรงงาน</c:v>
                  </c:pt>
                </c:lvl>
                <c:lvl>
                  <c:pt idx="0">
                    <c:v>ในช่วง 1 ปีข้างหน้า</c:v>
                  </c:pt>
                  <c:pt idx="4">
                    <c:v>ในช่วง 5 ปีข้างหน้า</c:v>
                  </c:pt>
                </c:lvl>
              </c:multiLvlStrCache>
            </c:multiLvlStrRef>
          </c:cat>
          <c:val>
            <c:numRef>
              <c:f>Data!$V$42:$AC$42</c:f>
              <c:numCache>
                <c:formatCode>0.0000</c:formatCode>
                <c:ptCount val="8"/>
                <c:pt idx="0">
                  <c:v>0.66386554621848703</c:v>
                </c:pt>
                <c:pt idx="1">
                  <c:v>0.53389830508474601</c:v>
                </c:pt>
                <c:pt idx="2">
                  <c:v>0.68907563025210095</c:v>
                </c:pt>
                <c:pt idx="3">
                  <c:v>0.52542372881355903</c:v>
                </c:pt>
                <c:pt idx="4">
                  <c:v>0.677966101694915</c:v>
                </c:pt>
                <c:pt idx="5">
                  <c:v>0.62393162393162394</c:v>
                </c:pt>
                <c:pt idx="6">
                  <c:v>0.66949152542372903</c:v>
                </c:pt>
                <c:pt idx="7">
                  <c:v>0.57264957264957306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2F-4F8F-9BC3-DBCBB8F51F97}"/>
            </c:ext>
          </c:extLst>
        </c:ser>
        <c:ser>
          <c:idx val="3"/>
          <c:order val="3"/>
          <c:tx>
            <c:strRef>
              <c:f>Data!$U$43</c:f>
              <c:strCache>
                <c:ptCount val="1"/>
                <c:pt idx="0">
                  <c:v>รับมือได้ในระดับดีมาก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cat>
            <c:multiLvlStrRef>
              <c:f>Data!$V$38:$AC$39</c:f>
              <c:multiLvlStrCache>
                <c:ptCount val="8"/>
                <c:lvl>
                  <c:pt idx="0">
                    <c:v>เปิดอบรมพิเศษ </c:v>
                  </c:pt>
                  <c:pt idx="1">
                    <c:v>จัดหาแรงงานมีฝีมือจากต่างประเทศ</c:v>
                  </c:pt>
                  <c:pt idx="2">
                    <c:v>ส่งเสริมให้พนักงานในองค์กรเพิ่มพูนความรู้</c:v>
                  </c:pt>
                  <c:pt idx="3">
                    <c:v>นำเทคโนโลยีตลอดจนนวัตกรรมต่างๆ ทดแทนแรงงาน</c:v>
                  </c:pt>
                  <c:pt idx="4">
                    <c:v>เปิดอบรมพิเศษ </c:v>
                  </c:pt>
                  <c:pt idx="5">
                    <c:v>จัดหาแรงงานมีฝีมือจากต่างประเทศ</c:v>
                  </c:pt>
                  <c:pt idx="6">
                    <c:v>ส่งเสริมให้พนักงานในองค์กรเพิ่มพูนความรู้</c:v>
                  </c:pt>
                  <c:pt idx="7">
                    <c:v>นำเทคโนโลยีตลอดจนนวัตกรรมต่างๆ ทดแทนแรงงาน</c:v>
                  </c:pt>
                </c:lvl>
                <c:lvl>
                  <c:pt idx="0">
                    <c:v>ในช่วง 1 ปีข้างหน้า</c:v>
                  </c:pt>
                  <c:pt idx="4">
                    <c:v>ในช่วง 5 ปีข้างหน้า</c:v>
                  </c:pt>
                </c:lvl>
              </c:multiLvlStrCache>
            </c:multiLvlStrRef>
          </c:cat>
          <c:val>
            <c:numRef>
              <c:f>Data!$V$43:$AC$43</c:f>
              <c:numCache>
                <c:formatCode>0.0000</c:formatCode>
                <c:ptCount val="8"/>
                <c:pt idx="0">
                  <c:v>0.11764705882352899</c:v>
                </c:pt>
                <c:pt idx="1">
                  <c:v>7.6271186440677999E-2</c:v>
                </c:pt>
                <c:pt idx="2">
                  <c:v>0.23529411764705899</c:v>
                </c:pt>
                <c:pt idx="3">
                  <c:v>0.169491525423729</c:v>
                </c:pt>
                <c:pt idx="4">
                  <c:v>0.177966101694915</c:v>
                </c:pt>
                <c:pt idx="5">
                  <c:v>8.54700854700855E-2</c:v>
                </c:pt>
                <c:pt idx="6">
                  <c:v>0.29661016949152502</c:v>
                </c:pt>
                <c:pt idx="7">
                  <c:v>0.230769230769231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2F-4F8F-9BC3-DBCBB8F51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282688"/>
        <c:axId val="225284480"/>
      </c:barChart>
      <c:catAx>
        <c:axId val="22528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pPr>
            <a:endParaRPr lang="th-TH"/>
          </a:p>
        </c:txPr>
        <c:crossAx val="225284480"/>
        <c:crosses val="autoZero"/>
        <c:auto val="1"/>
        <c:lblAlgn val="ctr"/>
        <c:lblOffset val="100"/>
        <c:noMultiLvlLbl val="0"/>
      </c:catAx>
      <c:valAx>
        <c:axId val="225284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pPr>
            <a:endParaRPr lang="th-TH"/>
          </a:p>
        </c:txPr>
        <c:crossAx val="22528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378422307303327E-2"/>
          <c:y val="0.8332763862203989"/>
          <c:w val="0.97585783428447592"/>
          <c:h val="0.1614220010665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Data!$AR$16</c:f>
              <c:strCache>
                <c:ptCount val="1"/>
                <c:pt idx="0">
                  <c:v>น่าจะมีผลลบมาก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Data!$AS$14:$AZ$15</c:f>
              <c:multiLvlStrCache>
                <c:ptCount val="8"/>
                <c:lvl>
                  <c:pt idx="0">
                    <c:v>สังคมผู้สูงวัย</c:v>
                  </c:pt>
                  <c:pt idx="1">
                    <c:v>สังคมที่มีเด็กเกิดน้อย</c:v>
                  </c:pt>
                  <c:pt idx="2">
                    <c:v>สังคมผู้สูงวัย</c:v>
                  </c:pt>
                  <c:pt idx="3">
                    <c:v>สังคมที่มีเด็กเกิดน้อย</c:v>
                  </c:pt>
                  <c:pt idx="4">
                    <c:v>สังคมผู้สูงวัย</c:v>
                  </c:pt>
                  <c:pt idx="5">
                    <c:v>สังคมที่มีเด็กเกิดน้อย</c:v>
                  </c:pt>
                  <c:pt idx="6">
                    <c:v>สังคมผู้สูงวัย</c:v>
                  </c:pt>
                  <c:pt idx="7">
                    <c:v>สังคมที่มีเด็กเกิดน้อย</c:v>
                  </c:pt>
                </c:lvl>
                <c:lvl>
                  <c:pt idx="0">
                    <c:v>เศรษฐกิจไทย</c:v>
                  </c:pt>
                  <c:pt idx="2">
                    <c:v>กำลังซื้อในประเทศ</c:v>
                  </c:pt>
                  <c:pt idx="4">
                    <c:v>ตลาดแรงงาน</c:v>
                  </c:pt>
                  <c:pt idx="6">
                    <c:v>บริษัทของท่าน</c:v>
                  </c:pt>
                </c:lvl>
              </c:multiLvlStrCache>
            </c:multiLvlStrRef>
          </c:cat>
          <c:val>
            <c:numRef>
              <c:f>Data!$AS$16:$AZ$16</c:f>
              <c:numCache>
                <c:formatCode>###0.0</c:formatCode>
                <c:ptCount val="8"/>
                <c:pt idx="0">
                  <c:v>14.285714285714286</c:v>
                </c:pt>
                <c:pt idx="1">
                  <c:v>15.966386554621849</c:v>
                </c:pt>
                <c:pt idx="2">
                  <c:v>10.084033613445378</c:v>
                </c:pt>
                <c:pt idx="3">
                  <c:v>13.445378151260504</c:v>
                </c:pt>
                <c:pt idx="4">
                  <c:v>26.890756302521009</c:v>
                </c:pt>
                <c:pt idx="5">
                  <c:v>29.411764705882351</c:v>
                </c:pt>
                <c:pt idx="6">
                  <c:v>6.7226890756302522</c:v>
                </c:pt>
                <c:pt idx="7">
                  <c:v>7.5630252100840334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E2-4DB1-8DAC-57F19BAC8D26}"/>
            </c:ext>
          </c:extLst>
        </c:ser>
        <c:ser>
          <c:idx val="1"/>
          <c:order val="1"/>
          <c:tx>
            <c:strRef>
              <c:f>Data!$AR$17</c:f>
              <c:strCache>
                <c:ptCount val="1"/>
                <c:pt idx="0">
                  <c:v>น่าจะมีผลลบ</c:v>
                </c:pt>
              </c:strCache>
            </c:strRef>
          </c:tx>
          <c:spPr>
            <a:solidFill>
              <a:srgbClr val="F18713"/>
            </a:solidFill>
            <a:ln>
              <a:noFill/>
            </a:ln>
            <a:effectLst/>
          </c:spPr>
          <c:invertIfNegative val="0"/>
          <c:cat>
            <c:multiLvlStrRef>
              <c:f>Data!$AS$14:$AZ$15</c:f>
              <c:multiLvlStrCache>
                <c:ptCount val="8"/>
                <c:lvl>
                  <c:pt idx="0">
                    <c:v>สังคมผู้สูงวัย</c:v>
                  </c:pt>
                  <c:pt idx="1">
                    <c:v>สังคมที่มีเด็กเกิดน้อย</c:v>
                  </c:pt>
                  <c:pt idx="2">
                    <c:v>สังคมผู้สูงวัย</c:v>
                  </c:pt>
                  <c:pt idx="3">
                    <c:v>สังคมที่มีเด็กเกิดน้อย</c:v>
                  </c:pt>
                  <c:pt idx="4">
                    <c:v>สังคมผู้สูงวัย</c:v>
                  </c:pt>
                  <c:pt idx="5">
                    <c:v>สังคมที่มีเด็กเกิดน้อย</c:v>
                  </c:pt>
                  <c:pt idx="6">
                    <c:v>สังคมผู้สูงวัย</c:v>
                  </c:pt>
                  <c:pt idx="7">
                    <c:v>สังคมที่มีเด็กเกิดน้อย</c:v>
                  </c:pt>
                </c:lvl>
                <c:lvl>
                  <c:pt idx="0">
                    <c:v>เศรษฐกิจไทย</c:v>
                  </c:pt>
                  <c:pt idx="2">
                    <c:v>กำลังซื้อในประเทศ</c:v>
                  </c:pt>
                  <c:pt idx="4">
                    <c:v>ตลาดแรงงาน</c:v>
                  </c:pt>
                  <c:pt idx="6">
                    <c:v>บริษัทของท่าน</c:v>
                  </c:pt>
                </c:lvl>
              </c:multiLvlStrCache>
            </c:multiLvlStrRef>
          </c:cat>
          <c:val>
            <c:numRef>
              <c:f>Data!$AS$17:$AZ$17</c:f>
              <c:numCache>
                <c:formatCode>###0.0</c:formatCode>
                <c:ptCount val="8"/>
                <c:pt idx="0">
                  <c:v>63.865546218487395</c:v>
                </c:pt>
                <c:pt idx="1">
                  <c:v>69.747899159663859</c:v>
                </c:pt>
                <c:pt idx="2">
                  <c:v>57.983193277310924</c:v>
                </c:pt>
                <c:pt idx="3">
                  <c:v>71.428571428571431</c:v>
                </c:pt>
                <c:pt idx="4">
                  <c:v>61.344537815126053</c:v>
                </c:pt>
                <c:pt idx="5">
                  <c:v>63.865546218487395</c:v>
                </c:pt>
                <c:pt idx="6">
                  <c:v>45.378151260504204</c:v>
                </c:pt>
                <c:pt idx="7">
                  <c:v>56.30252100840336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E2-4DB1-8DAC-57F19BAC8D26}"/>
            </c:ext>
          </c:extLst>
        </c:ser>
        <c:ser>
          <c:idx val="2"/>
          <c:order val="2"/>
          <c:tx>
            <c:strRef>
              <c:f>Data!$AR$18</c:f>
              <c:strCache>
                <c:ptCount val="1"/>
                <c:pt idx="0">
                  <c:v>ไม่กระทบ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Data!$AS$14:$AZ$15</c:f>
              <c:multiLvlStrCache>
                <c:ptCount val="8"/>
                <c:lvl>
                  <c:pt idx="0">
                    <c:v>สังคมผู้สูงวัย</c:v>
                  </c:pt>
                  <c:pt idx="1">
                    <c:v>สังคมที่มีเด็กเกิดน้อย</c:v>
                  </c:pt>
                  <c:pt idx="2">
                    <c:v>สังคมผู้สูงวัย</c:v>
                  </c:pt>
                  <c:pt idx="3">
                    <c:v>สังคมที่มีเด็กเกิดน้อย</c:v>
                  </c:pt>
                  <c:pt idx="4">
                    <c:v>สังคมผู้สูงวัย</c:v>
                  </c:pt>
                  <c:pt idx="5">
                    <c:v>สังคมที่มีเด็กเกิดน้อย</c:v>
                  </c:pt>
                  <c:pt idx="6">
                    <c:v>สังคมผู้สูงวัย</c:v>
                  </c:pt>
                  <c:pt idx="7">
                    <c:v>สังคมที่มีเด็กเกิดน้อย</c:v>
                  </c:pt>
                </c:lvl>
                <c:lvl>
                  <c:pt idx="0">
                    <c:v>เศรษฐกิจไทย</c:v>
                  </c:pt>
                  <c:pt idx="2">
                    <c:v>กำลังซื้อในประเทศ</c:v>
                  </c:pt>
                  <c:pt idx="4">
                    <c:v>ตลาดแรงงาน</c:v>
                  </c:pt>
                  <c:pt idx="6">
                    <c:v>บริษัทของท่าน</c:v>
                  </c:pt>
                </c:lvl>
              </c:multiLvlStrCache>
            </c:multiLvlStrRef>
          </c:cat>
          <c:val>
            <c:numRef>
              <c:f>Data!$AS$18:$AZ$18</c:f>
              <c:numCache>
                <c:formatCode>###0.0</c:formatCode>
                <c:ptCount val="8"/>
                <c:pt idx="0">
                  <c:v>14.285714285714286</c:v>
                </c:pt>
                <c:pt idx="1">
                  <c:v>11.764705882352942</c:v>
                </c:pt>
                <c:pt idx="2">
                  <c:v>15.966386554621849</c:v>
                </c:pt>
                <c:pt idx="3">
                  <c:v>9.2436974789915958</c:v>
                </c:pt>
                <c:pt idx="4">
                  <c:v>9.2436974789915958</c:v>
                </c:pt>
                <c:pt idx="5">
                  <c:v>5.882352941176471</c:v>
                </c:pt>
                <c:pt idx="6">
                  <c:v>37.815126050420169</c:v>
                </c:pt>
                <c:pt idx="7">
                  <c:v>31.932773109243698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E2-4DB1-8DAC-57F19BAC8D26}"/>
            </c:ext>
          </c:extLst>
        </c:ser>
        <c:ser>
          <c:idx val="3"/>
          <c:order val="3"/>
          <c:tx>
            <c:strRef>
              <c:f>Data!$AR$19</c:f>
              <c:strCache>
                <c:ptCount val="1"/>
                <c:pt idx="0">
                  <c:v>น่าจะมีผลบวก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Data!$AS$14:$AZ$15</c:f>
              <c:multiLvlStrCache>
                <c:ptCount val="8"/>
                <c:lvl>
                  <c:pt idx="0">
                    <c:v>สังคมผู้สูงวัย</c:v>
                  </c:pt>
                  <c:pt idx="1">
                    <c:v>สังคมที่มีเด็กเกิดน้อย</c:v>
                  </c:pt>
                  <c:pt idx="2">
                    <c:v>สังคมผู้สูงวัย</c:v>
                  </c:pt>
                  <c:pt idx="3">
                    <c:v>สังคมที่มีเด็กเกิดน้อย</c:v>
                  </c:pt>
                  <c:pt idx="4">
                    <c:v>สังคมผู้สูงวัย</c:v>
                  </c:pt>
                  <c:pt idx="5">
                    <c:v>สังคมที่มีเด็กเกิดน้อย</c:v>
                  </c:pt>
                  <c:pt idx="6">
                    <c:v>สังคมผู้สูงวัย</c:v>
                  </c:pt>
                  <c:pt idx="7">
                    <c:v>สังคมที่มีเด็กเกิดน้อย</c:v>
                  </c:pt>
                </c:lvl>
                <c:lvl>
                  <c:pt idx="0">
                    <c:v>เศรษฐกิจไทย</c:v>
                  </c:pt>
                  <c:pt idx="2">
                    <c:v>กำลังซื้อในประเทศ</c:v>
                  </c:pt>
                  <c:pt idx="4">
                    <c:v>ตลาดแรงงาน</c:v>
                  </c:pt>
                  <c:pt idx="6">
                    <c:v>บริษัทของท่าน</c:v>
                  </c:pt>
                </c:lvl>
              </c:multiLvlStrCache>
            </c:multiLvlStrRef>
          </c:cat>
          <c:val>
            <c:numRef>
              <c:f>Data!$AS$19:$AZ$19</c:f>
              <c:numCache>
                <c:formatCode>###0.0</c:formatCode>
                <c:ptCount val="8"/>
                <c:pt idx="0">
                  <c:v>5.882352941176471</c:v>
                </c:pt>
                <c:pt idx="1">
                  <c:v>2.5210084033613445</c:v>
                </c:pt>
                <c:pt idx="2">
                  <c:v>15.126050420168067</c:v>
                </c:pt>
                <c:pt idx="3">
                  <c:v>5.882352941176471</c:v>
                </c:pt>
                <c:pt idx="4">
                  <c:v>2.5210084033613445</c:v>
                </c:pt>
                <c:pt idx="5" formatCode="####.0">
                  <c:v>0.84033613445378152</c:v>
                </c:pt>
                <c:pt idx="6">
                  <c:v>9.2436974789915958</c:v>
                </c:pt>
                <c:pt idx="7">
                  <c:v>3.3613445378151261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E2-4DB1-8DAC-57F19BAC8D26}"/>
            </c:ext>
          </c:extLst>
        </c:ser>
        <c:ser>
          <c:idx val="4"/>
          <c:order val="4"/>
          <c:tx>
            <c:strRef>
              <c:f>Data!$AR$20</c:f>
              <c:strCache>
                <c:ptCount val="1"/>
                <c:pt idx="0">
                  <c:v>น่าจะมีผลบวกมาก</c:v>
                </c:pt>
              </c:strCache>
            </c:strRef>
          </c:tx>
          <c:spPr>
            <a:solidFill>
              <a:srgbClr val="007635"/>
            </a:solidFill>
            <a:ln>
              <a:noFill/>
            </a:ln>
            <a:effectLst/>
          </c:spPr>
          <c:invertIfNegative val="0"/>
          <c:cat>
            <c:multiLvlStrRef>
              <c:f>Data!$AS$14:$AZ$15</c:f>
              <c:multiLvlStrCache>
                <c:ptCount val="8"/>
                <c:lvl>
                  <c:pt idx="0">
                    <c:v>สังคมผู้สูงวัย</c:v>
                  </c:pt>
                  <c:pt idx="1">
                    <c:v>สังคมที่มีเด็กเกิดน้อย</c:v>
                  </c:pt>
                  <c:pt idx="2">
                    <c:v>สังคมผู้สูงวัย</c:v>
                  </c:pt>
                  <c:pt idx="3">
                    <c:v>สังคมที่มีเด็กเกิดน้อย</c:v>
                  </c:pt>
                  <c:pt idx="4">
                    <c:v>สังคมผู้สูงวัย</c:v>
                  </c:pt>
                  <c:pt idx="5">
                    <c:v>สังคมที่มีเด็กเกิดน้อย</c:v>
                  </c:pt>
                  <c:pt idx="6">
                    <c:v>สังคมผู้สูงวัย</c:v>
                  </c:pt>
                  <c:pt idx="7">
                    <c:v>สังคมที่มีเด็กเกิดน้อย</c:v>
                  </c:pt>
                </c:lvl>
                <c:lvl>
                  <c:pt idx="0">
                    <c:v>เศรษฐกิจไทย</c:v>
                  </c:pt>
                  <c:pt idx="2">
                    <c:v>กำลังซื้อในประเทศ</c:v>
                  </c:pt>
                  <c:pt idx="4">
                    <c:v>ตลาดแรงงาน</c:v>
                  </c:pt>
                  <c:pt idx="6">
                    <c:v>บริษัทของท่าน</c:v>
                  </c:pt>
                </c:lvl>
              </c:multiLvlStrCache>
            </c:multiLvlStrRef>
          </c:cat>
          <c:val>
            <c:numRef>
              <c:f>Data!$AS$20:$AZ$20</c:f>
              <c:numCache>
                <c:formatCode>###0.0</c:formatCode>
                <c:ptCount val="8"/>
                <c:pt idx="0">
                  <c:v>1.680672268907563</c:v>
                </c:pt>
                <c:pt idx="1">
                  <c:v>0</c:v>
                </c:pt>
                <c:pt idx="2" formatCode="####.0">
                  <c:v>0.84033613445378152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####.0">
                  <c:v>0.84033613445378152</c:v>
                </c:pt>
                <c:pt idx="7" formatCode="####.0">
                  <c:v>0.84033613445378152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E2-4DB1-8DAC-57F19BAC8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213824"/>
        <c:axId val="225219712"/>
      </c:barChart>
      <c:catAx>
        <c:axId val="2252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pPr>
            <a:endParaRPr lang="th-TH"/>
          </a:p>
        </c:txPr>
        <c:crossAx val="225219712"/>
        <c:crosses val="autoZero"/>
        <c:auto val="1"/>
        <c:lblAlgn val="ctr"/>
        <c:lblOffset val="100"/>
        <c:noMultiLvlLbl val="0"/>
      </c:catAx>
      <c:valAx>
        <c:axId val="2252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dia New" panose="020B0304020202020204" pitchFamily="34" charset="-34"/>
                <a:ea typeface="+mn-ea"/>
                <a:cs typeface="Cordia New" panose="020B0304020202020204" pitchFamily="34" charset="-34"/>
              </a:defRPr>
            </a:pPr>
            <a:endParaRPr lang="th-TH"/>
          </a:p>
        </c:txPr>
        <c:crossAx val="22521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1076543791058"/>
          <c:y val="1.2506468733073794E-2"/>
          <c:w val="0.63672709307186559"/>
          <c:h val="0.65300911129540118"/>
        </c:manualLayout>
      </c:layout>
      <c:doughnut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FFCC2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8E-4A3A-B87F-B889BDDFC32B}"/>
              </c:ext>
            </c:extLst>
          </c:dPt>
          <c:dPt>
            <c:idx val="1"/>
            <c:bubble3D val="0"/>
            <c:spPr>
              <a:solidFill>
                <a:srgbClr val="F6463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8E-4A3A-B87F-B889BDDFC32B}"/>
              </c:ext>
            </c:extLst>
          </c:dPt>
          <c:dPt>
            <c:idx val="2"/>
            <c:bubble3D val="0"/>
            <c:spPr>
              <a:solidFill>
                <a:srgbClr val="174E7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8E-4A3A-B87F-B889BDDFC32B}"/>
              </c:ext>
            </c:extLst>
          </c:dPt>
          <c:dLbls>
            <c:dLbl>
              <c:idx val="0"/>
              <c:layout>
                <c:manualLayout>
                  <c:x val="-0.12581713011359677"/>
                  <c:y val="-4.63131113235643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8E-4A3A-B87F-B889BDDFC3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5782749088206"/>
                  <c:y val="-0.11412907090133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8E-4A3A-B87F-B889BDDFC3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67605175738255E-3"/>
                  <c:y val="-0.131168053284758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B8E-4A3A-B87F-B889BDDFC3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(Decriptive!$J$54,Decriptive!$J$55,Decriptive!$J$56)</c:f>
              <c:strCache>
                <c:ptCount val="3"/>
                <c:pt idx="0">
                  <c:v>โสด</c:v>
                </c:pt>
                <c:pt idx="1">
                  <c:v>มีคู่รักหรือคู่สมรส</c:v>
                </c:pt>
                <c:pt idx="2">
                  <c:v>หย่าร้าง หม้าย แยกกันอยู่ก่อนหย่า</c:v>
                </c:pt>
              </c:strCache>
            </c:strRef>
          </c:cat>
          <c:val>
            <c:numRef>
              <c:f>(Decriptive!$M$54,Decriptive!$M$55,Decriptive!$M$56)</c:f>
              <c:numCache>
                <c:formatCode>###0.00</c:formatCode>
                <c:ptCount val="3"/>
                <c:pt idx="0">
                  <c:v>39.087694610279151</c:v>
                </c:pt>
                <c:pt idx="1">
                  <c:v>53.989711415895563</c:v>
                </c:pt>
                <c:pt idx="2">
                  <c:v>6.9225939738252951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B8E-4A3A-B87F-B889BDDFC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3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520013009036631E-3"/>
          <c:y val="0.69414044681909326"/>
          <c:w val="0.95300863181819861"/>
          <c:h val="0.30340256616967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1076543791058"/>
          <c:y val="1.2506468733073794E-2"/>
          <c:w val="0.63672709307186559"/>
          <c:h val="0.65300911129540118"/>
        </c:manualLayout>
      </c:layout>
      <c:doughnut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FFCC2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8E-4A3A-B87F-B889BDDFC32B}"/>
              </c:ext>
            </c:extLst>
          </c:dPt>
          <c:dPt>
            <c:idx val="1"/>
            <c:bubble3D val="0"/>
            <c:spPr>
              <a:solidFill>
                <a:srgbClr val="F6463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8E-4A3A-B87F-B889BDDFC32B}"/>
              </c:ext>
            </c:extLst>
          </c:dPt>
          <c:dPt>
            <c:idx val="2"/>
            <c:bubble3D val="0"/>
            <c:spPr>
              <a:solidFill>
                <a:srgbClr val="174E7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8E-4A3A-B87F-B889BDDFC32B}"/>
              </c:ext>
            </c:extLst>
          </c:dPt>
          <c:dLbls>
            <c:dLbl>
              <c:idx val="0"/>
              <c:layout>
                <c:manualLayout>
                  <c:x val="-0.12581713011359677"/>
                  <c:y val="-4.63131113235643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8E-4A3A-B87F-B889BDDFC3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5782749088206"/>
                  <c:y val="-0.11412907090133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8E-4A3A-B87F-B889BDDFC3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67605175738255E-3"/>
                  <c:y val="-0.131168053284758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B8E-4A3A-B87F-B889BDDFC3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(Decriptive!$J$54,Decriptive!$J$55,Decriptive!$J$56)</c:f>
              <c:strCache>
                <c:ptCount val="3"/>
                <c:pt idx="0">
                  <c:v>โสด</c:v>
                </c:pt>
                <c:pt idx="1">
                  <c:v>มีคู่รักหรือคู่สมรส</c:v>
                </c:pt>
                <c:pt idx="2">
                  <c:v>หย่าร้าง หม้าย แยกกันอยู่ก่อนหย่า</c:v>
                </c:pt>
              </c:strCache>
            </c:strRef>
          </c:cat>
          <c:val>
            <c:numRef>
              <c:f>(Decriptive!$M$54,Decriptive!$M$55,Decriptive!$M$56)</c:f>
              <c:numCache>
                <c:formatCode>###0.00</c:formatCode>
                <c:ptCount val="3"/>
                <c:pt idx="0">
                  <c:v>39.087694610279151</c:v>
                </c:pt>
                <c:pt idx="1">
                  <c:v>53.989711415895563</c:v>
                </c:pt>
                <c:pt idx="2">
                  <c:v>6.9225939738252951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B8E-4A3A-B87F-B889BDDFC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3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520013009036631E-3"/>
          <c:y val="0.69414044681909326"/>
          <c:w val="0.95300863181819861"/>
          <c:h val="0.30340256616967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1842748670537"/>
          <c:y val="1.5967519801610482E-2"/>
          <c:w val="0.55687806767448644"/>
          <c:h val="0.6550950344030902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E8-4CD8-9A9E-E5258B4F4BD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E8-4CD8-9A9E-E5258B4F4BDC}"/>
              </c:ext>
            </c:extLst>
          </c:dPt>
          <c:dLbls>
            <c:dLbl>
              <c:idx val="0"/>
              <c:layout>
                <c:manualLayout>
                  <c:x val="-0.12216190010811809"/>
                  <c:y val="-4.4709055444509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E8-4CD8-9A9E-E5258B4F4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944719121682648"/>
                  <c:y val="-0.111772638611273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E8-4CD8-9A9E-E5258B4F4B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'a37-a38'!$C$4:$C$5</c:f>
              <c:strCache>
                <c:ptCount val="2"/>
                <c:pt idx="0">
                  <c:v>ไม่มีบุตร</c:v>
                </c:pt>
                <c:pt idx="1">
                  <c:v>มีบุตร</c:v>
                </c:pt>
              </c:strCache>
            </c:strRef>
          </c:cat>
          <c:val>
            <c:numRef>
              <c:f>'a37-a38'!$F$4:$F$5</c:f>
              <c:numCache>
                <c:formatCode>###0.000</c:formatCode>
                <c:ptCount val="2"/>
                <c:pt idx="0">
                  <c:v>49.995732383533067</c:v>
                </c:pt>
                <c:pt idx="1">
                  <c:v>50.00426761646694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E8-4CD8-9A9E-E5258B4F4B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15478970838902"/>
          <c:y val="0.77006117697468568"/>
          <c:w val="0.47597867393097115"/>
          <c:h val="0.11177917649339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59783429847828"/>
          <c:y val="0.15160339993504132"/>
          <c:w val="0.67972234926022612"/>
          <c:h val="0.68269428289055156"/>
        </c:manualLayout>
      </c:layout>
      <c:doughnutChart>
        <c:varyColors val="1"/>
        <c:ser>
          <c:idx val="0"/>
          <c:order val="0"/>
          <c:explosion val="21"/>
          <c:dPt>
            <c:idx val="0"/>
            <c:bubble3D val="0"/>
            <c:explosion val="17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66-45F0-957B-874A9D5A6978}"/>
              </c:ext>
            </c:extLst>
          </c:dPt>
          <c:dPt>
            <c:idx val="1"/>
            <c:bubble3D val="0"/>
            <c:explosion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66-45F0-957B-874A9D5A6978}"/>
              </c:ext>
            </c:extLst>
          </c:dPt>
          <c:dPt>
            <c:idx val="2"/>
            <c:bubble3D val="0"/>
            <c:explosion val="9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66-45F0-957B-874A9D5A6978}"/>
              </c:ext>
            </c:extLst>
          </c:dPt>
          <c:dLbls>
            <c:dLbl>
              <c:idx val="2"/>
              <c:layout>
                <c:manualLayout>
                  <c:x val="-1.5723274333500306E-2"/>
                  <c:y val="-6.31680833062672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966-45F0-957B-874A9D5A69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'a37-a38'!$J$11:$J$13</c:f>
              <c:strCache>
                <c:ptCount val="3"/>
                <c:pt idx="0">
                  <c:v>บุตร 1 คน</c:v>
                </c:pt>
                <c:pt idx="1">
                  <c:v>บุตร 2 คน</c:v>
                </c:pt>
                <c:pt idx="2">
                  <c:v>บุตรมากกว่า 2 คนขึ้นไป</c:v>
                </c:pt>
              </c:strCache>
            </c:strRef>
          </c:cat>
          <c:val>
            <c:numRef>
              <c:f>'a37-a38'!$M$11:$M$13</c:f>
              <c:numCache>
                <c:formatCode>###0.0</c:formatCode>
                <c:ptCount val="3"/>
                <c:pt idx="0">
                  <c:v>45.070557826394229</c:v>
                </c:pt>
                <c:pt idx="1">
                  <c:v>42.230666127393903</c:v>
                </c:pt>
                <c:pt idx="2">
                  <c:v>12.042313801749575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66-45F0-957B-874A9D5A6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4153980130239E-2"/>
          <c:y val="0.83273663534955578"/>
          <c:w val="0.98490565663983987"/>
          <c:h val="0.167263364650444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6659496358693"/>
          <c:y val="3.0436362168489887E-2"/>
          <c:w val="0.72303062182833944"/>
          <c:h val="0.68170077493112213"/>
        </c:manualLayout>
      </c:layout>
      <c:doughnut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E9-43ED-9408-1D85C385A3FD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E9-43ED-9408-1D85C385A3FD}"/>
              </c:ext>
            </c:extLst>
          </c:dPt>
          <c:dPt>
            <c:idx val="2"/>
            <c:bubble3D val="0"/>
            <c:explosion val="8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E9-43ED-9408-1D85C385A3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E9-43ED-9408-1D85C385A3FD}"/>
              </c:ext>
            </c:extLst>
          </c:dPt>
          <c:dLbls>
            <c:dLbl>
              <c:idx val="0"/>
              <c:layout>
                <c:manualLayout>
                  <c:x val="0.17480451198683494"/>
                  <c:y val="-4.34022678966539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E9-43ED-9408-1D85C385A3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6554130982406868"/>
                  <c:y val="4.11447281522399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E9-43ED-9408-1D85C385A3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825438646017056"/>
                  <c:y val="-7.3730029777116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E9-43ED-9408-1D85C385A3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598523617476764E-3"/>
                  <c:y val="0.13445223945908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0E9-43ED-9408-1D85C385A3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dia New" panose="020B0304020202020204" pitchFamily="34" charset="-34"/>
                    <a:ea typeface="+mn-ea"/>
                    <a:cs typeface="Cordia New" panose="020B0304020202020204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Decriptive!$J$33:$J$36</c:f>
              <c:strCache>
                <c:ptCount val="4"/>
                <c:pt idx="0">
                  <c:v>ประถมศึกษาและต่ำกว่า</c:v>
                </c:pt>
                <c:pt idx="1">
                  <c:v>มากกว่าประถมศึกษาแต่ต่ำกว่าปริญญาตรี</c:v>
                </c:pt>
                <c:pt idx="2">
                  <c:v>ปริญญาตรีและสูงกว่า</c:v>
                </c:pt>
                <c:pt idx="3">
                  <c:v>อื่น ๆ</c:v>
                </c:pt>
              </c:strCache>
            </c:strRef>
          </c:cat>
          <c:val>
            <c:numRef>
              <c:f>Decriptive!$M$33:$M$36</c:f>
              <c:numCache>
                <c:formatCode>###0.00</c:formatCode>
                <c:ptCount val="4"/>
                <c:pt idx="0">
                  <c:v>24.739803647669742</c:v>
                </c:pt>
                <c:pt idx="1">
                  <c:v>56.721217741780031</c:v>
                </c:pt>
                <c:pt idx="2">
                  <c:v>18.523166394518576</c:v>
                </c:pt>
                <c:pt idx="3">
                  <c:v>1.5812216031662867E-2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0E9-43ED-9408-1D85C385A3F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443685097640917E-2"/>
          <c:y val="0.72961563158426956"/>
          <c:w val="0.82697024902213823"/>
          <c:h val="0.2703843684157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dia New" panose="020B0304020202020204" pitchFamily="34" charset="-34"/>
              <a:ea typeface="+mn-ea"/>
              <a:cs typeface="Cordia New" panose="020B03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2BEEC-02B3-44A4-A971-EA083B6123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3821807-0782-412D-AF3E-E544F71A506D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dirty="0" smtClean="0"/>
        </a:p>
      </dgm:t>
    </dgm:pt>
    <dgm:pt modelId="{529AEFF8-3A40-4C0F-9204-4750B4BB515D}" type="parTrans" cxnId="{0F7919B0-E5EA-4122-B185-437B65C855A4}">
      <dgm:prSet/>
      <dgm:spPr/>
      <dgm:t>
        <a:bodyPr/>
        <a:lstStyle/>
        <a:p>
          <a:endParaRPr lang="en-US"/>
        </a:p>
      </dgm:t>
    </dgm:pt>
    <dgm:pt modelId="{E02F3E46-5E72-4641-BA13-700C59C92252}" type="sibTrans" cxnId="{0F7919B0-E5EA-4122-B185-437B65C855A4}">
      <dgm:prSet/>
      <dgm:spPr/>
      <dgm:t>
        <a:bodyPr/>
        <a:lstStyle/>
        <a:p>
          <a:endParaRPr lang="en-US"/>
        </a:p>
      </dgm:t>
    </dgm:pt>
    <dgm:pt modelId="{D8F90DA7-9FC1-48F6-881D-5DBF99AE18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10.56%</a:t>
          </a:r>
          <a:br>
            <a:rPr lang="en-US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sz="28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คู่ของท่านไม่ต้องการให้ท่านทำงาน</a:t>
          </a:r>
          <a:endParaRPr lang="en-US" sz="2800" b="1" dirty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66200A3-9C32-4362-9484-C99ADE27BBC8}" type="parTrans" cxnId="{56F9F54C-71DD-4C90-A695-7C9F2E673935}">
      <dgm:prSet/>
      <dgm:spPr/>
      <dgm:t>
        <a:bodyPr/>
        <a:lstStyle/>
        <a:p>
          <a:endParaRPr lang="en-US"/>
        </a:p>
      </dgm:t>
    </dgm:pt>
    <dgm:pt modelId="{7432BF2E-4935-42A5-91D8-587546DF4C49}" type="sibTrans" cxnId="{56F9F54C-71DD-4C90-A695-7C9F2E673935}">
      <dgm:prSet/>
      <dgm:spPr/>
      <dgm:t>
        <a:bodyPr/>
        <a:lstStyle/>
        <a:p>
          <a:endParaRPr lang="en-US"/>
        </a:p>
      </dgm:t>
    </dgm:pt>
    <dgm:pt modelId="{11079096-EEA5-4781-A681-0FD19FA7B15C}">
      <dgm:prSet phldrT="[Text]" custT="1"/>
      <dgm:spPr>
        <a:solidFill>
          <a:srgbClr val="CC66FF"/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8.72%</a:t>
          </a:r>
          <a:r>
            <a:rPr lang="en-US" sz="28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/>
          </a:r>
          <a:br>
            <a:rPr lang="en-US" sz="28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sz="2800" b="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ไม่มีงานทำ ตกงาน กำลังหางาน</a:t>
          </a:r>
          <a:endParaRPr lang="en-US" sz="2800" b="0" dirty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D5B0C7D4-12B6-4FF6-8CC0-A7BA63A656BE}" type="parTrans" cxnId="{7ECFEDC1-D283-40C3-B7D7-D2F4AF6AE87C}">
      <dgm:prSet/>
      <dgm:spPr/>
      <dgm:t>
        <a:bodyPr/>
        <a:lstStyle/>
        <a:p>
          <a:endParaRPr lang="en-US"/>
        </a:p>
      </dgm:t>
    </dgm:pt>
    <dgm:pt modelId="{6329843C-69BE-4DA0-8419-48B8941BAB60}" type="sibTrans" cxnId="{7ECFEDC1-D283-40C3-B7D7-D2F4AF6AE87C}">
      <dgm:prSet/>
      <dgm:spPr/>
      <dgm:t>
        <a:bodyPr/>
        <a:lstStyle/>
        <a:p>
          <a:endParaRPr lang="en-US"/>
        </a:p>
      </dgm:t>
    </dgm:pt>
    <dgm:pt modelId="{D190E9FA-973F-4F30-92B0-EC193AA023B8}" type="pres">
      <dgm:prSet presAssocID="{3E12BEEC-02B3-44A4-A971-EA083B6123FE}" presName="linearFlow" presStyleCnt="0">
        <dgm:presLayoutVars>
          <dgm:dir/>
          <dgm:resizeHandles val="exact"/>
        </dgm:presLayoutVars>
      </dgm:prSet>
      <dgm:spPr/>
    </dgm:pt>
    <dgm:pt modelId="{C1E71020-040A-4D61-BCC2-8BB4E5DB6BEF}" type="pres">
      <dgm:prSet presAssocID="{E3821807-0782-412D-AF3E-E544F71A506D}" presName="composite" presStyleCnt="0"/>
      <dgm:spPr/>
    </dgm:pt>
    <dgm:pt modelId="{9DC66A68-7B51-4F1F-AA9D-15FE55A74456}" type="pres">
      <dgm:prSet presAssocID="{E3821807-0782-412D-AF3E-E544F71A506D}" presName="imgShp" presStyleLbl="fgImgPlace1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C91D8F4C-FEEC-401B-B6CA-1416E94FADA2}" type="pres">
      <dgm:prSet presAssocID="{E3821807-0782-412D-AF3E-E544F71A50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DA009-4885-4F95-B0E5-C67DF5D5D068}" type="pres">
      <dgm:prSet presAssocID="{E02F3E46-5E72-4641-BA13-700C59C92252}" presName="spacing" presStyleCnt="0"/>
      <dgm:spPr/>
    </dgm:pt>
    <dgm:pt modelId="{590AC741-1087-4005-8888-09A778F9E2D3}" type="pres">
      <dgm:prSet presAssocID="{D8F90DA7-9FC1-48F6-881D-5DBF99AE1807}" presName="composite" presStyleCnt="0"/>
      <dgm:spPr/>
    </dgm:pt>
    <dgm:pt modelId="{F02853E2-5134-404E-86FE-7AB81D3743F6}" type="pres">
      <dgm:prSet presAssocID="{D8F90DA7-9FC1-48F6-881D-5DBF99AE1807}" presName="imgShp" presStyleLbl="fgImgPlac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AE27FB77-1083-423F-BC43-EBDBBB0F7AB0}" type="pres">
      <dgm:prSet presAssocID="{D8F90DA7-9FC1-48F6-881D-5DBF99AE180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764B-665D-49A0-BE9F-BDFD7205BE34}" type="pres">
      <dgm:prSet presAssocID="{7432BF2E-4935-42A5-91D8-587546DF4C49}" presName="spacing" presStyleCnt="0"/>
      <dgm:spPr/>
    </dgm:pt>
    <dgm:pt modelId="{545686B4-EFC1-447D-A435-60BD1BB93A13}" type="pres">
      <dgm:prSet presAssocID="{11079096-EEA5-4781-A681-0FD19FA7B15C}" presName="composite" presStyleCnt="0"/>
      <dgm:spPr/>
    </dgm:pt>
    <dgm:pt modelId="{873B99FA-B1C2-46A0-8E38-3385BC287BD7}" type="pres">
      <dgm:prSet presAssocID="{11079096-EEA5-4781-A681-0FD19FA7B15C}" presName="imgShp" presStyleLbl="fgImgPlace1" presStyleIdx="2" presStyleCnt="3" custLinFactNeighborX="3377" custLinFactNeighborY="325"/>
      <dgm:spPr>
        <a:solidFill>
          <a:srgbClr val="CC66FF"/>
        </a:solidFill>
      </dgm:spPr>
    </dgm:pt>
    <dgm:pt modelId="{969FEECF-9FD7-45BC-A388-0C2B1998343C}" type="pres">
      <dgm:prSet presAssocID="{11079096-EEA5-4781-A681-0FD19FA7B15C}" presName="txShp" presStyleLbl="node1" presStyleIdx="2" presStyleCnt="3" custLinFactNeighborX="899" custLinFactNeighborY="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4C4A60-6366-42A2-8DEC-9270EB4F28D3}" type="presOf" srcId="{D8F90DA7-9FC1-48F6-881D-5DBF99AE1807}" destId="{AE27FB77-1083-423F-BC43-EBDBBB0F7AB0}" srcOrd="0" destOrd="0" presId="urn:microsoft.com/office/officeart/2005/8/layout/vList3"/>
    <dgm:cxn modelId="{199093A0-877E-4ECE-9EB9-90DAD9C09F2B}" type="presOf" srcId="{3E12BEEC-02B3-44A4-A971-EA083B6123FE}" destId="{D190E9FA-973F-4F30-92B0-EC193AA023B8}" srcOrd="0" destOrd="0" presId="urn:microsoft.com/office/officeart/2005/8/layout/vList3"/>
    <dgm:cxn modelId="{903368CB-4D1A-4339-B512-B6B8A1217FCB}" type="presOf" srcId="{11079096-EEA5-4781-A681-0FD19FA7B15C}" destId="{969FEECF-9FD7-45BC-A388-0C2B1998343C}" srcOrd="0" destOrd="0" presId="urn:microsoft.com/office/officeart/2005/8/layout/vList3"/>
    <dgm:cxn modelId="{56F9F54C-71DD-4C90-A695-7C9F2E673935}" srcId="{3E12BEEC-02B3-44A4-A971-EA083B6123FE}" destId="{D8F90DA7-9FC1-48F6-881D-5DBF99AE1807}" srcOrd="1" destOrd="0" parTransId="{966200A3-9C32-4362-9484-C99ADE27BBC8}" sibTransId="{7432BF2E-4935-42A5-91D8-587546DF4C49}"/>
    <dgm:cxn modelId="{B6F353FA-665F-4424-8338-572921C1A619}" type="presOf" srcId="{E3821807-0782-412D-AF3E-E544F71A506D}" destId="{C91D8F4C-FEEC-401B-B6CA-1416E94FADA2}" srcOrd="0" destOrd="0" presId="urn:microsoft.com/office/officeart/2005/8/layout/vList3"/>
    <dgm:cxn modelId="{7ECFEDC1-D283-40C3-B7D7-D2F4AF6AE87C}" srcId="{3E12BEEC-02B3-44A4-A971-EA083B6123FE}" destId="{11079096-EEA5-4781-A681-0FD19FA7B15C}" srcOrd="2" destOrd="0" parTransId="{D5B0C7D4-12B6-4FF6-8CC0-A7BA63A656BE}" sibTransId="{6329843C-69BE-4DA0-8419-48B8941BAB60}"/>
    <dgm:cxn modelId="{0F7919B0-E5EA-4122-B185-437B65C855A4}" srcId="{3E12BEEC-02B3-44A4-A971-EA083B6123FE}" destId="{E3821807-0782-412D-AF3E-E544F71A506D}" srcOrd="0" destOrd="0" parTransId="{529AEFF8-3A40-4C0F-9204-4750B4BB515D}" sibTransId="{E02F3E46-5E72-4641-BA13-700C59C92252}"/>
    <dgm:cxn modelId="{C1B732CF-2156-4606-8277-146380D18604}" type="presParOf" srcId="{D190E9FA-973F-4F30-92B0-EC193AA023B8}" destId="{C1E71020-040A-4D61-BCC2-8BB4E5DB6BEF}" srcOrd="0" destOrd="0" presId="urn:microsoft.com/office/officeart/2005/8/layout/vList3"/>
    <dgm:cxn modelId="{5DBB2DDF-A6E8-41A8-8367-3287BFF96D7D}" type="presParOf" srcId="{C1E71020-040A-4D61-BCC2-8BB4E5DB6BEF}" destId="{9DC66A68-7B51-4F1F-AA9D-15FE55A74456}" srcOrd="0" destOrd="0" presId="urn:microsoft.com/office/officeart/2005/8/layout/vList3"/>
    <dgm:cxn modelId="{4B30DE47-9DFD-4788-A441-E4FF0FF89A47}" type="presParOf" srcId="{C1E71020-040A-4D61-BCC2-8BB4E5DB6BEF}" destId="{C91D8F4C-FEEC-401B-B6CA-1416E94FADA2}" srcOrd="1" destOrd="0" presId="urn:microsoft.com/office/officeart/2005/8/layout/vList3"/>
    <dgm:cxn modelId="{6CFB5338-5823-444D-8D44-A8EC639636DF}" type="presParOf" srcId="{D190E9FA-973F-4F30-92B0-EC193AA023B8}" destId="{46BDA009-4885-4F95-B0E5-C67DF5D5D068}" srcOrd="1" destOrd="0" presId="urn:microsoft.com/office/officeart/2005/8/layout/vList3"/>
    <dgm:cxn modelId="{1B3D899E-B691-471D-B130-E54783F74A2B}" type="presParOf" srcId="{D190E9FA-973F-4F30-92B0-EC193AA023B8}" destId="{590AC741-1087-4005-8888-09A778F9E2D3}" srcOrd="2" destOrd="0" presId="urn:microsoft.com/office/officeart/2005/8/layout/vList3"/>
    <dgm:cxn modelId="{E93733E8-B1B8-4E50-B49E-78B6BE23EDE3}" type="presParOf" srcId="{590AC741-1087-4005-8888-09A778F9E2D3}" destId="{F02853E2-5134-404E-86FE-7AB81D3743F6}" srcOrd="0" destOrd="0" presId="urn:microsoft.com/office/officeart/2005/8/layout/vList3"/>
    <dgm:cxn modelId="{C62EE23B-019D-46F0-ABCB-9A5CB4B783C3}" type="presParOf" srcId="{590AC741-1087-4005-8888-09A778F9E2D3}" destId="{AE27FB77-1083-423F-BC43-EBDBBB0F7AB0}" srcOrd="1" destOrd="0" presId="urn:microsoft.com/office/officeart/2005/8/layout/vList3"/>
    <dgm:cxn modelId="{59348AA0-9965-4C28-A6B4-DC470CBAB2A1}" type="presParOf" srcId="{D190E9FA-973F-4F30-92B0-EC193AA023B8}" destId="{06EA764B-665D-49A0-BE9F-BDFD7205BE34}" srcOrd="3" destOrd="0" presId="urn:microsoft.com/office/officeart/2005/8/layout/vList3"/>
    <dgm:cxn modelId="{984B5410-43E3-47F8-9625-7873793E9641}" type="presParOf" srcId="{D190E9FA-973F-4F30-92B0-EC193AA023B8}" destId="{545686B4-EFC1-447D-A435-60BD1BB93A13}" srcOrd="4" destOrd="0" presId="urn:microsoft.com/office/officeart/2005/8/layout/vList3"/>
    <dgm:cxn modelId="{C4F2B89A-95DF-44F8-91DA-A39C18980D99}" type="presParOf" srcId="{545686B4-EFC1-447D-A435-60BD1BB93A13}" destId="{873B99FA-B1C2-46A0-8E38-3385BC287BD7}" srcOrd="0" destOrd="0" presId="urn:microsoft.com/office/officeart/2005/8/layout/vList3"/>
    <dgm:cxn modelId="{A93BB1CF-7379-459F-BD67-C30BE302D0C0}" type="presParOf" srcId="{545686B4-EFC1-447D-A435-60BD1BB93A13}" destId="{969FEECF-9FD7-45BC-A388-0C2B199834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2BEEC-02B3-44A4-A971-EA083B6123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3821807-0782-412D-AF3E-E544F71A506D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42.52%</a:t>
          </a:r>
          <a:r>
            <a:rPr lang="en-US" sz="31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/>
          </a:r>
          <a:br>
            <a:rPr lang="en-US" sz="31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sz="2800" b="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ไม่มีงานทำ ตกงาน กำลังหางาน</a:t>
          </a:r>
          <a:endParaRPr lang="en-US" sz="2800" b="0" dirty="0" smtClean="0"/>
        </a:p>
      </dgm:t>
    </dgm:pt>
    <dgm:pt modelId="{529AEFF8-3A40-4C0F-9204-4750B4BB515D}" type="parTrans" cxnId="{0F7919B0-E5EA-4122-B185-437B65C855A4}">
      <dgm:prSet/>
      <dgm:spPr/>
      <dgm:t>
        <a:bodyPr/>
        <a:lstStyle/>
        <a:p>
          <a:endParaRPr lang="en-US"/>
        </a:p>
      </dgm:t>
    </dgm:pt>
    <dgm:pt modelId="{E02F3E46-5E72-4641-BA13-700C59C92252}" type="sibTrans" cxnId="{0F7919B0-E5EA-4122-B185-437B65C855A4}">
      <dgm:prSet/>
      <dgm:spPr/>
      <dgm:t>
        <a:bodyPr/>
        <a:lstStyle/>
        <a:p>
          <a:endParaRPr lang="en-US"/>
        </a:p>
      </dgm:t>
    </dgm:pt>
    <dgm:pt modelId="{D8F90DA7-9FC1-48F6-881D-5DBF99AE18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25.65%</a:t>
          </a:r>
          <a:r>
            <a:rPr lang="en-US" sz="33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/>
          </a:r>
          <a:br>
            <a:rPr lang="en-US" sz="33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th-TH" sz="28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เหตุผลทางด้านสุขภาพ</a:t>
          </a:r>
          <a:endParaRPr lang="en-US" sz="2800" dirty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66200A3-9C32-4362-9484-C99ADE27BBC8}" type="parTrans" cxnId="{56F9F54C-71DD-4C90-A695-7C9F2E673935}">
      <dgm:prSet/>
      <dgm:spPr/>
      <dgm:t>
        <a:bodyPr/>
        <a:lstStyle/>
        <a:p>
          <a:endParaRPr lang="en-US"/>
        </a:p>
      </dgm:t>
    </dgm:pt>
    <dgm:pt modelId="{7432BF2E-4935-42A5-91D8-587546DF4C49}" type="sibTrans" cxnId="{56F9F54C-71DD-4C90-A695-7C9F2E673935}">
      <dgm:prSet/>
      <dgm:spPr/>
      <dgm:t>
        <a:bodyPr/>
        <a:lstStyle/>
        <a:p>
          <a:endParaRPr lang="en-US"/>
        </a:p>
      </dgm:t>
    </dgm:pt>
    <dgm:pt modelId="{11079096-EEA5-4781-A681-0FD19FA7B15C}">
      <dgm:prSet phldrT="[Text]" custT="1"/>
      <dgm:spPr>
        <a:solidFill>
          <a:srgbClr val="CC66FF"/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11.04%</a:t>
          </a:r>
          <a:r>
            <a:rPr lang="en-US" sz="2800" dirty="0" smtClean="0">
              <a:solidFill>
                <a:schemeClr val="tx1"/>
              </a:solidFill>
            </a:rPr>
            <a:t/>
          </a:r>
          <a:br>
            <a:rPr lang="en-US" sz="2800" dirty="0" smtClean="0">
              <a:solidFill>
                <a:schemeClr val="tx1"/>
              </a:solidFill>
            </a:rPr>
          </a:br>
          <a:r>
            <a:rPr lang="th-TH" sz="2800" dirty="0" smtClean="0">
              <a:solidFill>
                <a:schemeClr val="tx1"/>
              </a:solidFill>
            </a:rPr>
            <a:t>กำลังศึกษาอยู่</a:t>
          </a:r>
          <a:endParaRPr lang="en-US" sz="2800" dirty="0">
            <a:solidFill>
              <a:schemeClr val="tx1"/>
            </a:solidFill>
          </a:endParaRPr>
        </a:p>
      </dgm:t>
    </dgm:pt>
    <dgm:pt modelId="{D5B0C7D4-12B6-4FF6-8CC0-A7BA63A656BE}" type="parTrans" cxnId="{7ECFEDC1-D283-40C3-B7D7-D2F4AF6AE87C}">
      <dgm:prSet/>
      <dgm:spPr/>
      <dgm:t>
        <a:bodyPr/>
        <a:lstStyle/>
        <a:p>
          <a:endParaRPr lang="en-US"/>
        </a:p>
      </dgm:t>
    </dgm:pt>
    <dgm:pt modelId="{6329843C-69BE-4DA0-8419-48B8941BAB60}" type="sibTrans" cxnId="{7ECFEDC1-D283-40C3-B7D7-D2F4AF6AE87C}">
      <dgm:prSet/>
      <dgm:spPr/>
      <dgm:t>
        <a:bodyPr/>
        <a:lstStyle/>
        <a:p>
          <a:endParaRPr lang="en-US"/>
        </a:p>
      </dgm:t>
    </dgm:pt>
    <dgm:pt modelId="{D190E9FA-973F-4F30-92B0-EC193AA023B8}" type="pres">
      <dgm:prSet presAssocID="{3E12BEEC-02B3-44A4-A971-EA083B6123FE}" presName="linearFlow" presStyleCnt="0">
        <dgm:presLayoutVars>
          <dgm:dir/>
          <dgm:resizeHandles val="exact"/>
        </dgm:presLayoutVars>
      </dgm:prSet>
      <dgm:spPr/>
    </dgm:pt>
    <dgm:pt modelId="{C1E71020-040A-4D61-BCC2-8BB4E5DB6BEF}" type="pres">
      <dgm:prSet presAssocID="{E3821807-0782-412D-AF3E-E544F71A506D}" presName="composite" presStyleCnt="0"/>
      <dgm:spPr/>
    </dgm:pt>
    <dgm:pt modelId="{9DC66A68-7B51-4F1F-AA9D-15FE55A74456}" type="pres">
      <dgm:prSet presAssocID="{E3821807-0782-412D-AF3E-E544F71A506D}" presName="imgShp" presStyleLbl="fgImgPlace1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C91D8F4C-FEEC-401B-B6CA-1416E94FADA2}" type="pres">
      <dgm:prSet presAssocID="{E3821807-0782-412D-AF3E-E544F71A50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DA009-4885-4F95-B0E5-C67DF5D5D068}" type="pres">
      <dgm:prSet presAssocID="{E02F3E46-5E72-4641-BA13-700C59C92252}" presName="spacing" presStyleCnt="0"/>
      <dgm:spPr/>
    </dgm:pt>
    <dgm:pt modelId="{590AC741-1087-4005-8888-09A778F9E2D3}" type="pres">
      <dgm:prSet presAssocID="{D8F90DA7-9FC1-48F6-881D-5DBF99AE1807}" presName="composite" presStyleCnt="0"/>
      <dgm:spPr/>
    </dgm:pt>
    <dgm:pt modelId="{F02853E2-5134-404E-86FE-7AB81D3743F6}" type="pres">
      <dgm:prSet presAssocID="{D8F90DA7-9FC1-48F6-881D-5DBF99AE1807}" presName="imgShp" presStyleLbl="fgImgPlac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AE27FB77-1083-423F-BC43-EBDBBB0F7AB0}" type="pres">
      <dgm:prSet presAssocID="{D8F90DA7-9FC1-48F6-881D-5DBF99AE180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764B-665D-49A0-BE9F-BDFD7205BE34}" type="pres">
      <dgm:prSet presAssocID="{7432BF2E-4935-42A5-91D8-587546DF4C49}" presName="spacing" presStyleCnt="0"/>
      <dgm:spPr/>
    </dgm:pt>
    <dgm:pt modelId="{545686B4-EFC1-447D-A435-60BD1BB93A13}" type="pres">
      <dgm:prSet presAssocID="{11079096-EEA5-4781-A681-0FD19FA7B15C}" presName="composite" presStyleCnt="0"/>
      <dgm:spPr/>
    </dgm:pt>
    <dgm:pt modelId="{873B99FA-B1C2-46A0-8E38-3385BC287BD7}" type="pres">
      <dgm:prSet presAssocID="{11079096-EEA5-4781-A681-0FD19FA7B15C}" presName="imgShp" presStyleLbl="fgImgPlace1" presStyleIdx="2" presStyleCnt="3" custLinFactNeighborX="3377" custLinFactNeighborY="325"/>
      <dgm:spPr>
        <a:solidFill>
          <a:srgbClr val="CC66FF"/>
        </a:solidFill>
      </dgm:spPr>
    </dgm:pt>
    <dgm:pt modelId="{969FEECF-9FD7-45BC-A388-0C2B1998343C}" type="pres">
      <dgm:prSet presAssocID="{11079096-EEA5-4781-A681-0FD19FA7B15C}" presName="txShp" presStyleLbl="node1" presStyleIdx="2" presStyleCnt="3" custLinFactNeighborX="899" custLinFactNeighborY="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4C4A60-6366-42A2-8DEC-9270EB4F28D3}" type="presOf" srcId="{D8F90DA7-9FC1-48F6-881D-5DBF99AE1807}" destId="{AE27FB77-1083-423F-BC43-EBDBBB0F7AB0}" srcOrd="0" destOrd="0" presId="urn:microsoft.com/office/officeart/2005/8/layout/vList3"/>
    <dgm:cxn modelId="{199093A0-877E-4ECE-9EB9-90DAD9C09F2B}" type="presOf" srcId="{3E12BEEC-02B3-44A4-A971-EA083B6123FE}" destId="{D190E9FA-973F-4F30-92B0-EC193AA023B8}" srcOrd="0" destOrd="0" presId="urn:microsoft.com/office/officeart/2005/8/layout/vList3"/>
    <dgm:cxn modelId="{903368CB-4D1A-4339-B512-B6B8A1217FCB}" type="presOf" srcId="{11079096-EEA5-4781-A681-0FD19FA7B15C}" destId="{969FEECF-9FD7-45BC-A388-0C2B1998343C}" srcOrd="0" destOrd="0" presId="urn:microsoft.com/office/officeart/2005/8/layout/vList3"/>
    <dgm:cxn modelId="{56F9F54C-71DD-4C90-A695-7C9F2E673935}" srcId="{3E12BEEC-02B3-44A4-A971-EA083B6123FE}" destId="{D8F90DA7-9FC1-48F6-881D-5DBF99AE1807}" srcOrd="1" destOrd="0" parTransId="{966200A3-9C32-4362-9484-C99ADE27BBC8}" sibTransId="{7432BF2E-4935-42A5-91D8-587546DF4C49}"/>
    <dgm:cxn modelId="{B6F353FA-665F-4424-8338-572921C1A619}" type="presOf" srcId="{E3821807-0782-412D-AF3E-E544F71A506D}" destId="{C91D8F4C-FEEC-401B-B6CA-1416E94FADA2}" srcOrd="0" destOrd="0" presId="urn:microsoft.com/office/officeart/2005/8/layout/vList3"/>
    <dgm:cxn modelId="{7ECFEDC1-D283-40C3-B7D7-D2F4AF6AE87C}" srcId="{3E12BEEC-02B3-44A4-A971-EA083B6123FE}" destId="{11079096-EEA5-4781-A681-0FD19FA7B15C}" srcOrd="2" destOrd="0" parTransId="{D5B0C7D4-12B6-4FF6-8CC0-A7BA63A656BE}" sibTransId="{6329843C-69BE-4DA0-8419-48B8941BAB60}"/>
    <dgm:cxn modelId="{0F7919B0-E5EA-4122-B185-437B65C855A4}" srcId="{3E12BEEC-02B3-44A4-A971-EA083B6123FE}" destId="{E3821807-0782-412D-AF3E-E544F71A506D}" srcOrd="0" destOrd="0" parTransId="{529AEFF8-3A40-4C0F-9204-4750B4BB515D}" sibTransId="{E02F3E46-5E72-4641-BA13-700C59C92252}"/>
    <dgm:cxn modelId="{C1B732CF-2156-4606-8277-146380D18604}" type="presParOf" srcId="{D190E9FA-973F-4F30-92B0-EC193AA023B8}" destId="{C1E71020-040A-4D61-BCC2-8BB4E5DB6BEF}" srcOrd="0" destOrd="0" presId="urn:microsoft.com/office/officeart/2005/8/layout/vList3"/>
    <dgm:cxn modelId="{5DBB2DDF-A6E8-41A8-8367-3287BFF96D7D}" type="presParOf" srcId="{C1E71020-040A-4D61-BCC2-8BB4E5DB6BEF}" destId="{9DC66A68-7B51-4F1F-AA9D-15FE55A74456}" srcOrd="0" destOrd="0" presId="urn:microsoft.com/office/officeart/2005/8/layout/vList3"/>
    <dgm:cxn modelId="{4B30DE47-9DFD-4788-A441-E4FF0FF89A47}" type="presParOf" srcId="{C1E71020-040A-4D61-BCC2-8BB4E5DB6BEF}" destId="{C91D8F4C-FEEC-401B-B6CA-1416E94FADA2}" srcOrd="1" destOrd="0" presId="urn:microsoft.com/office/officeart/2005/8/layout/vList3"/>
    <dgm:cxn modelId="{6CFB5338-5823-444D-8D44-A8EC639636DF}" type="presParOf" srcId="{D190E9FA-973F-4F30-92B0-EC193AA023B8}" destId="{46BDA009-4885-4F95-B0E5-C67DF5D5D068}" srcOrd="1" destOrd="0" presId="urn:microsoft.com/office/officeart/2005/8/layout/vList3"/>
    <dgm:cxn modelId="{1B3D899E-B691-471D-B130-E54783F74A2B}" type="presParOf" srcId="{D190E9FA-973F-4F30-92B0-EC193AA023B8}" destId="{590AC741-1087-4005-8888-09A778F9E2D3}" srcOrd="2" destOrd="0" presId="urn:microsoft.com/office/officeart/2005/8/layout/vList3"/>
    <dgm:cxn modelId="{E93733E8-B1B8-4E50-B49E-78B6BE23EDE3}" type="presParOf" srcId="{590AC741-1087-4005-8888-09A778F9E2D3}" destId="{F02853E2-5134-404E-86FE-7AB81D3743F6}" srcOrd="0" destOrd="0" presId="urn:microsoft.com/office/officeart/2005/8/layout/vList3"/>
    <dgm:cxn modelId="{C62EE23B-019D-46F0-ABCB-9A5CB4B783C3}" type="presParOf" srcId="{590AC741-1087-4005-8888-09A778F9E2D3}" destId="{AE27FB77-1083-423F-BC43-EBDBBB0F7AB0}" srcOrd="1" destOrd="0" presId="urn:microsoft.com/office/officeart/2005/8/layout/vList3"/>
    <dgm:cxn modelId="{59348AA0-9965-4C28-A6B4-DC470CBAB2A1}" type="presParOf" srcId="{D190E9FA-973F-4F30-92B0-EC193AA023B8}" destId="{06EA764B-665D-49A0-BE9F-BDFD7205BE34}" srcOrd="3" destOrd="0" presId="urn:microsoft.com/office/officeart/2005/8/layout/vList3"/>
    <dgm:cxn modelId="{984B5410-43E3-47F8-9625-7873793E9641}" type="presParOf" srcId="{D190E9FA-973F-4F30-92B0-EC193AA023B8}" destId="{545686B4-EFC1-447D-A435-60BD1BB93A13}" srcOrd="4" destOrd="0" presId="urn:microsoft.com/office/officeart/2005/8/layout/vList3"/>
    <dgm:cxn modelId="{C4F2B89A-95DF-44F8-91DA-A39C18980D99}" type="presParOf" srcId="{545686B4-EFC1-447D-A435-60BD1BB93A13}" destId="{873B99FA-B1C2-46A0-8E38-3385BC287BD7}" srcOrd="0" destOrd="0" presId="urn:microsoft.com/office/officeart/2005/8/layout/vList3"/>
    <dgm:cxn modelId="{A93BB1CF-7379-459F-BD67-C30BE302D0C0}" type="presParOf" srcId="{545686B4-EFC1-447D-A435-60BD1BB93A13}" destId="{969FEECF-9FD7-45BC-A388-0C2B199834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4647DF-A816-4E36-9B7A-603D8DECCD74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660223-AE54-40D9-A301-033851B34160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40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ยังไม่เจอคนที่ใช่</a:t>
          </a:r>
          <a:r>
            <a:rPr lang="en-GB" sz="40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(22.65%)</a:t>
          </a:r>
          <a:endParaRPr lang="en-US" sz="4000" b="1" dirty="0">
            <a:solidFill>
              <a:schemeClr val="tx1"/>
            </a:solidFill>
          </a:endParaRPr>
        </a:p>
      </dgm:t>
    </dgm:pt>
    <dgm:pt modelId="{F7279DB4-850C-4199-85CF-4BA7A726BD11}" type="parTrans" cxnId="{60A3A87B-89BE-4A11-B769-2E8B57FFCAC5}">
      <dgm:prSet/>
      <dgm:spPr/>
      <dgm:t>
        <a:bodyPr/>
        <a:lstStyle/>
        <a:p>
          <a:endParaRPr lang="en-US"/>
        </a:p>
      </dgm:t>
    </dgm:pt>
    <dgm:pt modelId="{17ABCD67-50AE-4C90-90CC-A77B9C3E8B80}" type="sibTrans" cxnId="{60A3A87B-89BE-4A11-B769-2E8B57FFCAC5}">
      <dgm:prSet/>
      <dgm:spPr/>
      <dgm:t>
        <a:bodyPr/>
        <a:lstStyle/>
        <a:p>
          <a:endParaRPr lang="en-US"/>
        </a:p>
      </dgm:t>
    </dgm:pt>
    <dgm:pt modelId="{6390EEB0-4058-4C9B-9AB8-70B94B695A1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3600" dirty="0" smtClean="0"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กำลังศึกษาหรือกำลังวางแผนในการศึกษาต่อ</a:t>
          </a:r>
          <a:r>
            <a:rPr lang="en-US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/>
          </a:r>
          <a:br>
            <a:rPr lang="en-US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en-GB" sz="3600" b="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(21.02%)</a:t>
          </a:r>
          <a:endParaRPr lang="en-US" sz="3600" b="0" dirty="0">
            <a:solidFill>
              <a:schemeClr val="tx1"/>
            </a:solidFill>
          </a:endParaRPr>
        </a:p>
      </dgm:t>
    </dgm:pt>
    <dgm:pt modelId="{7BEDBA92-3F08-4209-A2E7-2478EC1C9397}" type="parTrans" cxnId="{1D3AE792-04BE-44C7-95B6-1AD6C5DFF46E}">
      <dgm:prSet/>
      <dgm:spPr/>
      <dgm:t>
        <a:bodyPr/>
        <a:lstStyle/>
        <a:p>
          <a:endParaRPr lang="en-US"/>
        </a:p>
      </dgm:t>
    </dgm:pt>
    <dgm:pt modelId="{ED689DE4-DB4C-434E-A18D-22089AF3FBD3}" type="sibTrans" cxnId="{1D3AE792-04BE-44C7-95B6-1AD6C5DFF46E}">
      <dgm:prSet/>
      <dgm:spPr/>
      <dgm:t>
        <a:bodyPr/>
        <a:lstStyle/>
        <a:p>
          <a:endParaRPr lang="en-US"/>
        </a:p>
      </dgm:t>
    </dgm:pt>
    <dgm:pt modelId="{BA7C7C68-04FC-40C0-AFBC-859423D2B469}">
      <dgm:prSet phldrT="[Text]" custT="1"/>
      <dgm:spPr>
        <a:solidFill>
          <a:srgbClr val="CC66FF"/>
        </a:solidFill>
      </dgm:spPr>
      <dgm:t>
        <a:bodyPr/>
        <a:lstStyle/>
        <a:p>
          <a:endParaRPr lang="en-US" sz="3600" dirty="0" smtClean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ยังไม่พร้อมสำหรับความรับผิดชอบในการเลี้ยงดูครอบครัวและมีบุตร</a:t>
          </a:r>
          <a:r>
            <a:rPr lang="en-GB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br>
            <a:rPr lang="en-GB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en-GB" sz="3600" b="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(17.22%)</a:t>
          </a:r>
          <a:endParaRPr lang="en-US" sz="3600" b="0" dirty="0">
            <a:solidFill>
              <a:schemeClr val="tx1"/>
            </a:solidFill>
          </a:endParaRPr>
        </a:p>
      </dgm:t>
    </dgm:pt>
    <dgm:pt modelId="{943E4A20-A0C5-48CC-9B1F-9D37E615BC8C}" type="parTrans" cxnId="{A0E06676-CC83-450E-9063-42B6A41791EA}">
      <dgm:prSet/>
      <dgm:spPr/>
      <dgm:t>
        <a:bodyPr/>
        <a:lstStyle/>
        <a:p>
          <a:endParaRPr lang="en-US"/>
        </a:p>
      </dgm:t>
    </dgm:pt>
    <dgm:pt modelId="{F83A70D3-0D5B-4BE4-8741-B45F795542D8}" type="sibTrans" cxnId="{A0E06676-CC83-450E-9063-42B6A41791EA}">
      <dgm:prSet/>
      <dgm:spPr/>
      <dgm:t>
        <a:bodyPr/>
        <a:lstStyle/>
        <a:p>
          <a:endParaRPr lang="en-US"/>
        </a:p>
      </dgm:t>
    </dgm:pt>
    <dgm:pt modelId="{62360645-3C33-48EF-AF25-00B4077AA586}" type="pres">
      <dgm:prSet presAssocID="{644647DF-A816-4E36-9B7A-603D8DECCD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C7619-5903-484E-8FBD-78515AF8227F}" type="pres">
      <dgm:prSet presAssocID="{644647DF-A816-4E36-9B7A-603D8DECCD74}" presName="fgShape" presStyleLbl="fgShp" presStyleIdx="0" presStyleCnt="1" custScaleX="100019" custScaleY="21358" custLinFactNeighborX="9" custLinFactNeighborY="43490"/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CAB35962-3BB9-4143-AC0E-A985E9B0D65A}" type="pres">
      <dgm:prSet presAssocID="{644647DF-A816-4E36-9B7A-603D8DECCD74}" presName="linComp" presStyleCnt="0"/>
      <dgm:spPr/>
    </dgm:pt>
    <dgm:pt modelId="{18AD1128-AB33-433D-8DE5-1BC47A61B387}" type="pres">
      <dgm:prSet presAssocID="{6B660223-AE54-40D9-A301-033851B34160}" presName="compNode" presStyleCnt="0"/>
      <dgm:spPr/>
    </dgm:pt>
    <dgm:pt modelId="{2D35A2A8-35A5-41F9-A8CC-0E5700742194}" type="pres">
      <dgm:prSet presAssocID="{6B660223-AE54-40D9-A301-033851B34160}" presName="bkgdShape" presStyleLbl="node1" presStyleIdx="0" presStyleCnt="3" custLinFactNeighborX="-25278" custLinFactNeighborY="423"/>
      <dgm:spPr/>
      <dgm:t>
        <a:bodyPr/>
        <a:lstStyle/>
        <a:p>
          <a:endParaRPr lang="en-US"/>
        </a:p>
      </dgm:t>
    </dgm:pt>
    <dgm:pt modelId="{4A2CE6CE-38F7-4EEF-8A37-E02227345433}" type="pres">
      <dgm:prSet presAssocID="{6B660223-AE54-40D9-A301-033851B3416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BF291-2414-49A6-9999-F352FEC2794A}" type="pres">
      <dgm:prSet presAssocID="{6B660223-AE54-40D9-A301-033851B34160}" presName="invisiNode" presStyleLbl="node1" presStyleIdx="0" presStyleCnt="3"/>
      <dgm:spPr/>
    </dgm:pt>
    <dgm:pt modelId="{A8E3C8B1-168A-42D6-AECE-3E4CAE7A6605}" type="pres">
      <dgm:prSet presAssocID="{6B660223-AE54-40D9-A301-033851B34160}" presName="imagNode" presStyleLbl="fgImgPlace1" presStyleIdx="0" presStyleCnt="3"/>
      <dgm:spPr/>
    </dgm:pt>
    <dgm:pt modelId="{AAFF542C-BE2F-4C95-B4EE-4C014C8F6B82}" type="pres">
      <dgm:prSet presAssocID="{17ABCD67-50AE-4C90-90CC-A77B9C3E8B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55B8C8-DE63-4B50-9884-F4BE77C98144}" type="pres">
      <dgm:prSet presAssocID="{6390EEB0-4058-4C9B-9AB8-70B94B695A11}" presName="compNode" presStyleCnt="0"/>
      <dgm:spPr/>
    </dgm:pt>
    <dgm:pt modelId="{1A969EEB-8E13-4F1D-A153-5CC693C30482}" type="pres">
      <dgm:prSet presAssocID="{6390EEB0-4058-4C9B-9AB8-70B94B695A11}" presName="bkgdShape" presStyleLbl="node1" presStyleIdx="1" presStyleCnt="3"/>
      <dgm:spPr/>
      <dgm:t>
        <a:bodyPr/>
        <a:lstStyle/>
        <a:p>
          <a:endParaRPr lang="en-US"/>
        </a:p>
      </dgm:t>
    </dgm:pt>
    <dgm:pt modelId="{19B74ED8-E8E0-4586-A824-BF7414813FBE}" type="pres">
      <dgm:prSet presAssocID="{6390EEB0-4058-4C9B-9AB8-70B94B695A1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9C68C-D941-4E11-BD20-B24BCAB0A4E7}" type="pres">
      <dgm:prSet presAssocID="{6390EEB0-4058-4C9B-9AB8-70B94B695A11}" presName="invisiNode" presStyleLbl="node1" presStyleIdx="1" presStyleCnt="3"/>
      <dgm:spPr/>
    </dgm:pt>
    <dgm:pt modelId="{0E52EF2E-4EC6-4FC9-B57D-04EBBAD91CC4}" type="pres">
      <dgm:prSet presAssocID="{6390EEB0-4058-4C9B-9AB8-70B94B695A11}" presName="imagNode" presStyleLbl="fgImgPlace1" presStyleIdx="1" presStyleCnt="3"/>
      <dgm:spPr/>
    </dgm:pt>
    <dgm:pt modelId="{6627446A-A95D-4988-B0BC-7BE2565C9D53}" type="pres">
      <dgm:prSet presAssocID="{ED689DE4-DB4C-434E-A18D-22089AF3FB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10E7BA-CC4B-4C6B-93A5-61A40B887380}" type="pres">
      <dgm:prSet presAssocID="{BA7C7C68-04FC-40C0-AFBC-859423D2B469}" presName="compNode" presStyleCnt="0"/>
      <dgm:spPr/>
    </dgm:pt>
    <dgm:pt modelId="{8F116D6D-5B08-41DB-A7A1-DA98200EE1AE}" type="pres">
      <dgm:prSet presAssocID="{BA7C7C68-04FC-40C0-AFBC-859423D2B469}" presName="bkgdShape" presStyleLbl="node1" presStyleIdx="2" presStyleCnt="3"/>
      <dgm:spPr/>
      <dgm:t>
        <a:bodyPr/>
        <a:lstStyle/>
        <a:p>
          <a:endParaRPr lang="en-US"/>
        </a:p>
      </dgm:t>
    </dgm:pt>
    <dgm:pt modelId="{A7EE82BC-4CC8-4E7E-B9E5-67383666E6B7}" type="pres">
      <dgm:prSet presAssocID="{BA7C7C68-04FC-40C0-AFBC-859423D2B46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1CD2D-0E72-4EA9-8A3A-CCC23583E6C8}" type="pres">
      <dgm:prSet presAssocID="{BA7C7C68-04FC-40C0-AFBC-859423D2B469}" presName="invisiNode" presStyleLbl="node1" presStyleIdx="2" presStyleCnt="3"/>
      <dgm:spPr/>
    </dgm:pt>
    <dgm:pt modelId="{3C99EFEF-D1FC-4F63-8331-7990FFD2BBC1}" type="pres">
      <dgm:prSet presAssocID="{BA7C7C68-04FC-40C0-AFBC-859423D2B469}" presName="imagNode" presStyleLbl="fgImgPlace1" presStyleIdx="2" presStyleCnt="3" custScaleX="102637" custScaleY="108651" custLinFactNeighborX="-639" custLinFactNeighborY="22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9C6893A-4D7B-47AD-ADA0-1D8543C903B9}" type="presOf" srcId="{644647DF-A816-4E36-9B7A-603D8DECCD74}" destId="{62360645-3C33-48EF-AF25-00B4077AA586}" srcOrd="0" destOrd="0" presId="urn:microsoft.com/office/officeart/2005/8/layout/hList7"/>
    <dgm:cxn modelId="{A0E06676-CC83-450E-9063-42B6A41791EA}" srcId="{644647DF-A816-4E36-9B7A-603D8DECCD74}" destId="{BA7C7C68-04FC-40C0-AFBC-859423D2B469}" srcOrd="2" destOrd="0" parTransId="{943E4A20-A0C5-48CC-9B1F-9D37E615BC8C}" sibTransId="{F83A70D3-0D5B-4BE4-8741-B45F795542D8}"/>
    <dgm:cxn modelId="{72BD5A03-BD5A-4D6B-822E-428CB50E6DB2}" type="presOf" srcId="{6B660223-AE54-40D9-A301-033851B34160}" destId="{4A2CE6CE-38F7-4EEF-8A37-E02227345433}" srcOrd="1" destOrd="0" presId="urn:microsoft.com/office/officeart/2005/8/layout/hList7"/>
    <dgm:cxn modelId="{60A3A87B-89BE-4A11-B769-2E8B57FFCAC5}" srcId="{644647DF-A816-4E36-9B7A-603D8DECCD74}" destId="{6B660223-AE54-40D9-A301-033851B34160}" srcOrd="0" destOrd="0" parTransId="{F7279DB4-850C-4199-85CF-4BA7A726BD11}" sibTransId="{17ABCD67-50AE-4C90-90CC-A77B9C3E8B80}"/>
    <dgm:cxn modelId="{94B098C8-E582-44AB-8B04-5B0FFBD005E7}" type="presOf" srcId="{17ABCD67-50AE-4C90-90CC-A77B9C3E8B80}" destId="{AAFF542C-BE2F-4C95-B4EE-4C014C8F6B82}" srcOrd="0" destOrd="0" presId="urn:microsoft.com/office/officeart/2005/8/layout/hList7"/>
    <dgm:cxn modelId="{2BDCE347-33A9-4121-B50C-E329F314F765}" type="presOf" srcId="{ED689DE4-DB4C-434E-A18D-22089AF3FBD3}" destId="{6627446A-A95D-4988-B0BC-7BE2565C9D53}" srcOrd="0" destOrd="0" presId="urn:microsoft.com/office/officeart/2005/8/layout/hList7"/>
    <dgm:cxn modelId="{31CAE441-FE5D-48B3-B90A-16CB13C3A6E9}" type="presOf" srcId="{BA7C7C68-04FC-40C0-AFBC-859423D2B469}" destId="{A7EE82BC-4CC8-4E7E-B9E5-67383666E6B7}" srcOrd="1" destOrd="0" presId="urn:microsoft.com/office/officeart/2005/8/layout/hList7"/>
    <dgm:cxn modelId="{419F46B4-78D1-41D9-891C-520CFB6BE606}" type="presOf" srcId="{6390EEB0-4058-4C9B-9AB8-70B94B695A11}" destId="{1A969EEB-8E13-4F1D-A153-5CC693C30482}" srcOrd="0" destOrd="0" presId="urn:microsoft.com/office/officeart/2005/8/layout/hList7"/>
    <dgm:cxn modelId="{1D3AE792-04BE-44C7-95B6-1AD6C5DFF46E}" srcId="{644647DF-A816-4E36-9B7A-603D8DECCD74}" destId="{6390EEB0-4058-4C9B-9AB8-70B94B695A11}" srcOrd="1" destOrd="0" parTransId="{7BEDBA92-3F08-4209-A2E7-2478EC1C9397}" sibTransId="{ED689DE4-DB4C-434E-A18D-22089AF3FBD3}"/>
    <dgm:cxn modelId="{C2E56156-D374-4A39-8D17-9011CFE58499}" type="presOf" srcId="{6390EEB0-4058-4C9B-9AB8-70B94B695A11}" destId="{19B74ED8-E8E0-4586-A824-BF7414813FBE}" srcOrd="1" destOrd="0" presId="urn:microsoft.com/office/officeart/2005/8/layout/hList7"/>
    <dgm:cxn modelId="{EBE819AE-C184-4646-B82F-90B14F2ACF0B}" type="presOf" srcId="{6B660223-AE54-40D9-A301-033851B34160}" destId="{2D35A2A8-35A5-41F9-A8CC-0E5700742194}" srcOrd="0" destOrd="0" presId="urn:microsoft.com/office/officeart/2005/8/layout/hList7"/>
    <dgm:cxn modelId="{01017084-DA92-439B-B5B4-2C120AC967AB}" type="presOf" srcId="{BA7C7C68-04FC-40C0-AFBC-859423D2B469}" destId="{8F116D6D-5B08-41DB-A7A1-DA98200EE1AE}" srcOrd="0" destOrd="0" presId="urn:microsoft.com/office/officeart/2005/8/layout/hList7"/>
    <dgm:cxn modelId="{659212C4-06A1-429C-8054-AD7A6CCB8429}" type="presParOf" srcId="{62360645-3C33-48EF-AF25-00B4077AA586}" destId="{97DC7619-5903-484E-8FBD-78515AF8227F}" srcOrd="0" destOrd="0" presId="urn:microsoft.com/office/officeart/2005/8/layout/hList7"/>
    <dgm:cxn modelId="{307E5DC5-1685-4B40-A861-8E921C8CD6EE}" type="presParOf" srcId="{62360645-3C33-48EF-AF25-00B4077AA586}" destId="{CAB35962-3BB9-4143-AC0E-A985E9B0D65A}" srcOrd="1" destOrd="0" presId="urn:microsoft.com/office/officeart/2005/8/layout/hList7"/>
    <dgm:cxn modelId="{AC174954-CDB6-4D5A-AF47-6E73E6BF23E4}" type="presParOf" srcId="{CAB35962-3BB9-4143-AC0E-A985E9B0D65A}" destId="{18AD1128-AB33-433D-8DE5-1BC47A61B387}" srcOrd="0" destOrd="0" presId="urn:microsoft.com/office/officeart/2005/8/layout/hList7"/>
    <dgm:cxn modelId="{900322D5-636D-4BAC-A4F4-6E07DBB28DBE}" type="presParOf" srcId="{18AD1128-AB33-433D-8DE5-1BC47A61B387}" destId="{2D35A2A8-35A5-41F9-A8CC-0E5700742194}" srcOrd="0" destOrd="0" presId="urn:microsoft.com/office/officeart/2005/8/layout/hList7"/>
    <dgm:cxn modelId="{BE030CCC-724E-41F1-A640-1CAF42B19E93}" type="presParOf" srcId="{18AD1128-AB33-433D-8DE5-1BC47A61B387}" destId="{4A2CE6CE-38F7-4EEF-8A37-E02227345433}" srcOrd="1" destOrd="0" presId="urn:microsoft.com/office/officeart/2005/8/layout/hList7"/>
    <dgm:cxn modelId="{2623ED1F-A72F-4691-B94C-6A972DE9B33E}" type="presParOf" srcId="{18AD1128-AB33-433D-8DE5-1BC47A61B387}" destId="{967BF291-2414-49A6-9999-F352FEC2794A}" srcOrd="2" destOrd="0" presId="urn:microsoft.com/office/officeart/2005/8/layout/hList7"/>
    <dgm:cxn modelId="{A9CFAC65-010B-46FB-AF75-F4409BB55D5D}" type="presParOf" srcId="{18AD1128-AB33-433D-8DE5-1BC47A61B387}" destId="{A8E3C8B1-168A-42D6-AECE-3E4CAE7A6605}" srcOrd="3" destOrd="0" presId="urn:microsoft.com/office/officeart/2005/8/layout/hList7"/>
    <dgm:cxn modelId="{CA66E333-930B-4E71-BA59-38CF10B90F6D}" type="presParOf" srcId="{CAB35962-3BB9-4143-AC0E-A985E9B0D65A}" destId="{AAFF542C-BE2F-4C95-B4EE-4C014C8F6B82}" srcOrd="1" destOrd="0" presId="urn:microsoft.com/office/officeart/2005/8/layout/hList7"/>
    <dgm:cxn modelId="{07117326-911F-4ED5-91CC-DE125897B5A7}" type="presParOf" srcId="{CAB35962-3BB9-4143-AC0E-A985E9B0D65A}" destId="{3855B8C8-DE63-4B50-9884-F4BE77C98144}" srcOrd="2" destOrd="0" presId="urn:microsoft.com/office/officeart/2005/8/layout/hList7"/>
    <dgm:cxn modelId="{61A5484B-B894-4F08-872F-6408526C1A44}" type="presParOf" srcId="{3855B8C8-DE63-4B50-9884-F4BE77C98144}" destId="{1A969EEB-8E13-4F1D-A153-5CC693C30482}" srcOrd="0" destOrd="0" presId="urn:microsoft.com/office/officeart/2005/8/layout/hList7"/>
    <dgm:cxn modelId="{2830D821-62A8-4A82-A59E-6CE42E0C8250}" type="presParOf" srcId="{3855B8C8-DE63-4B50-9884-F4BE77C98144}" destId="{19B74ED8-E8E0-4586-A824-BF7414813FBE}" srcOrd="1" destOrd="0" presId="urn:microsoft.com/office/officeart/2005/8/layout/hList7"/>
    <dgm:cxn modelId="{557BA575-3797-44EC-A2A3-47CB9A3FBFB5}" type="presParOf" srcId="{3855B8C8-DE63-4B50-9884-F4BE77C98144}" destId="{1319C68C-D941-4E11-BD20-B24BCAB0A4E7}" srcOrd="2" destOrd="0" presId="urn:microsoft.com/office/officeart/2005/8/layout/hList7"/>
    <dgm:cxn modelId="{F4FA40C7-9248-42C9-9934-D8698E37EBDD}" type="presParOf" srcId="{3855B8C8-DE63-4B50-9884-F4BE77C98144}" destId="{0E52EF2E-4EC6-4FC9-B57D-04EBBAD91CC4}" srcOrd="3" destOrd="0" presId="urn:microsoft.com/office/officeart/2005/8/layout/hList7"/>
    <dgm:cxn modelId="{00CF3AF6-94AA-4F70-853C-E36F182C0C27}" type="presParOf" srcId="{CAB35962-3BB9-4143-AC0E-A985E9B0D65A}" destId="{6627446A-A95D-4988-B0BC-7BE2565C9D53}" srcOrd="3" destOrd="0" presId="urn:microsoft.com/office/officeart/2005/8/layout/hList7"/>
    <dgm:cxn modelId="{98038107-456F-42E2-A311-883804B29595}" type="presParOf" srcId="{CAB35962-3BB9-4143-AC0E-A985E9B0D65A}" destId="{CD10E7BA-CC4B-4C6B-93A5-61A40B887380}" srcOrd="4" destOrd="0" presId="urn:microsoft.com/office/officeart/2005/8/layout/hList7"/>
    <dgm:cxn modelId="{FD35FD5A-DE02-48E5-B083-2EDD90B64FAF}" type="presParOf" srcId="{CD10E7BA-CC4B-4C6B-93A5-61A40B887380}" destId="{8F116D6D-5B08-41DB-A7A1-DA98200EE1AE}" srcOrd="0" destOrd="0" presId="urn:microsoft.com/office/officeart/2005/8/layout/hList7"/>
    <dgm:cxn modelId="{6081563A-9EBB-4578-A4CE-956C578EA738}" type="presParOf" srcId="{CD10E7BA-CC4B-4C6B-93A5-61A40B887380}" destId="{A7EE82BC-4CC8-4E7E-B9E5-67383666E6B7}" srcOrd="1" destOrd="0" presId="urn:microsoft.com/office/officeart/2005/8/layout/hList7"/>
    <dgm:cxn modelId="{9E0E6991-AB84-4F7D-8953-C71660356788}" type="presParOf" srcId="{CD10E7BA-CC4B-4C6B-93A5-61A40B887380}" destId="{0D61CD2D-0E72-4EA9-8A3A-CCC23583E6C8}" srcOrd="2" destOrd="0" presId="urn:microsoft.com/office/officeart/2005/8/layout/hList7"/>
    <dgm:cxn modelId="{E89200F6-C8C5-47E8-BC3A-241F295630E9}" type="presParOf" srcId="{CD10E7BA-CC4B-4C6B-93A5-61A40B887380}" destId="{3C99EFEF-D1FC-4F63-8331-7990FFD2BB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A78629-778D-4FBA-AC38-80DB5057732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A0931-8E14-4EC3-8336-B8492867D0B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29.43%</a:t>
          </a:r>
          <a:endParaRPr lang="en-US" b="1" dirty="0">
            <a:solidFill>
              <a:schemeClr val="tx1"/>
            </a:solidFill>
          </a:endParaRPr>
        </a:p>
      </dgm:t>
    </dgm:pt>
    <dgm:pt modelId="{C2D09880-CE7F-4F56-AFFB-D0BF7D47050F}" type="parTrans" cxnId="{5BAB4638-8184-461C-AB97-C2E7B4A66933}">
      <dgm:prSet/>
      <dgm:spPr/>
      <dgm:t>
        <a:bodyPr/>
        <a:lstStyle/>
        <a:p>
          <a:endParaRPr lang="en-US"/>
        </a:p>
      </dgm:t>
    </dgm:pt>
    <dgm:pt modelId="{5CF9D2CA-8744-408B-8BB4-70690A3F6CA1}" type="sibTrans" cxnId="{5BAB4638-8184-461C-AB97-C2E7B4A66933}">
      <dgm:prSet/>
      <dgm:spPr/>
      <dgm:t>
        <a:bodyPr/>
        <a:lstStyle/>
        <a:p>
          <a:endParaRPr lang="en-US"/>
        </a:p>
      </dgm:t>
    </dgm:pt>
    <dgm:pt modelId="{98E77D36-AD45-430F-8F1D-971CA43DB96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21.95%</a:t>
          </a:r>
          <a:endParaRPr lang="en-US" b="1" dirty="0">
            <a:solidFill>
              <a:schemeClr val="tx1"/>
            </a:solidFill>
          </a:endParaRPr>
        </a:p>
      </dgm:t>
    </dgm:pt>
    <dgm:pt modelId="{4C4982D2-7CB6-48D0-9F2D-72B96FDABE25}" type="parTrans" cxnId="{435B1CBB-2DA9-4D49-81BF-E997BAC840FD}">
      <dgm:prSet/>
      <dgm:spPr/>
      <dgm:t>
        <a:bodyPr/>
        <a:lstStyle/>
        <a:p>
          <a:endParaRPr lang="en-US"/>
        </a:p>
      </dgm:t>
    </dgm:pt>
    <dgm:pt modelId="{45C17129-B9AD-41CD-9E8E-914D76600127}" type="sibTrans" cxnId="{435B1CBB-2DA9-4D49-81BF-E997BAC840FD}">
      <dgm:prSet/>
      <dgm:spPr/>
      <dgm:t>
        <a:bodyPr/>
        <a:lstStyle/>
        <a:p>
          <a:endParaRPr lang="en-US"/>
        </a:p>
      </dgm:t>
    </dgm:pt>
    <dgm:pt modelId="{F82EA2E0-AB88-4561-9F19-07BC86CDE9D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22.59%</a:t>
          </a:r>
          <a:endParaRPr lang="en-US" b="1" dirty="0">
            <a:solidFill>
              <a:schemeClr val="tx1"/>
            </a:solidFill>
          </a:endParaRPr>
        </a:p>
      </dgm:t>
    </dgm:pt>
    <dgm:pt modelId="{243C5CE0-9613-47DD-A6D2-F63ADB7928BB}" type="parTrans" cxnId="{1754BA2B-2AEA-47BA-B40C-D34E5DE8607C}">
      <dgm:prSet/>
      <dgm:spPr/>
      <dgm:t>
        <a:bodyPr/>
        <a:lstStyle/>
        <a:p>
          <a:endParaRPr lang="en-US"/>
        </a:p>
      </dgm:t>
    </dgm:pt>
    <dgm:pt modelId="{D418E5C7-A919-4F2D-A06F-E4B18969FD6B}" type="sibTrans" cxnId="{1754BA2B-2AEA-47BA-B40C-D34E5DE8607C}">
      <dgm:prSet/>
      <dgm:spPr/>
      <dgm:t>
        <a:bodyPr/>
        <a:lstStyle/>
        <a:p>
          <a:endParaRPr lang="en-US"/>
        </a:p>
      </dgm:t>
    </dgm:pt>
    <dgm:pt modelId="{16282708-6A59-4203-BD31-0894FDC4ABBF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26.68%</a:t>
          </a:r>
          <a:endParaRPr lang="en-US" b="1" dirty="0">
            <a:solidFill>
              <a:schemeClr val="tx1"/>
            </a:solidFill>
          </a:endParaRPr>
        </a:p>
      </dgm:t>
    </dgm:pt>
    <dgm:pt modelId="{436CFFF7-5C79-4A6C-BA69-43BA14B82B30}" type="parTrans" cxnId="{1477D4E3-EBB9-40EF-86AB-AF1B3F9C4A49}">
      <dgm:prSet/>
      <dgm:spPr/>
      <dgm:t>
        <a:bodyPr/>
        <a:lstStyle/>
        <a:p>
          <a:endParaRPr lang="en-US"/>
        </a:p>
      </dgm:t>
    </dgm:pt>
    <dgm:pt modelId="{C11D8329-EFB5-4819-9972-DD3A3F4042B3}" type="sibTrans" cxnId="{1477D4E3-EBB9-40EF-86AB-AF1B3F9C4A49}">
      <dgm:prSet/>
      <dgm:spPr/>
      <dgm:t>
        <a:bodyPr/>
        <a:lstStyle/>
        <a:p>
          <a:endParaRPr lang="en-US"/>
        </a:p>
      </dgm:t>
    </dgm:pt>
    <dgm:pt modelId="{F70246EF-646C-441F-ABD9-2547A7560AF1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29.96%</a:t>
          </a:r>
          <a:endParaRPr lang="en-US" b="1" dirty="0">
            <a:solidFill>
              <a:schemeClr val="tx1"/>
            </a:solidFill>
          </a:endParaRPr>
        </a:p>
      </dgm:t>
    </dgm:pt>
    <dgm:pt modelId="{9C057E82-DD70-4471-98B0-49EDC9A79EE9}" type="parTrans" cxnId="{1B7E4109-40C7-406D-9B5E-037B59B86745}">
      <dgm:prSet/>
      <dgm:spPr/>
      <dgm:t>
        <a:bodyPr/>
        <a:lstStyle/>
        <a:p>
          <a:endParaRPr lang="en-US"/>
        </a:p>
      </dgm:t>
    </dgm:pt>
    <dgm:pt modelId="{E6F1DBC8-6790-456E-BC5C-E345E60B1BF9}" type="sibTrans" cxnId="{1B7E4109-40C7-406D-9B5E-037B59B86745}">
      <dgm:prSet/>
      <dgm:spPr/>
      <dgm:t>
        <a:bodyPr/>
        <a:lstStyle/>
        <a:p>
          <a:endParaRPr lang="en-US"/>
        </a:p>
      </dgm:t>
    </dgm:pt>
    <dgm:pt modelId="{7152432E-7831-44AD-AC7D-077C65E76FE7}" type="pres">
      <dgm:prSet presAssocID="{56A78629-778D-4FBA-AC38-80DB505773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5255F-7882-4576-91BE-D8EE30439A9D}" type="pres">
      <dgm:prSet presAssocID="{56A78629-778D-4FBA-AC38-80DB50577325}" presName="bkgdShp" presStyleLbl="alignAccFollowNode1" presStyleIdx="0" presStyleCn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B555378C-C87F-4D2C-8223-EE3B94FB478C}" type="pres">
      <dgm:prSet presAssocID="{56A78629-778D-4FBA-AC38-80DB50577325}" presName="linComp" presStyleCnt="0"/>
      <dgm:spPr/>
    </dgm:pt>
    <dgm:pt modelId="{916BB57E-C4F0-4F13-B855-4204F36833F4}" type="pres">
      <dgm:prSet presAssocID="{02EA0931-8E14-4EC3-8336-B8492867D0BE}" presName="compNode" presStyleCnt="0"/>
      <dgm:spPr/>
    </dgm:pt>
    <dgm:pt modelId="{1F7A6E88-448A-4BFB-BDFA-05963F0ED02E}" type="pres">
      <dgm:prSet presAssocID="{02EA0931-8E14-4EC3-8336-B8492867D0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7ECBA-EAC8-4370-AF06-84C6E5D33D3F}" type="pres">
      <dgm:prSet presAssocID="{02EA0931-8E14-4EC3-8336-B8492867D0BE}" presName="invisiNode" presStyleLbl="node1" presStyleIdx="0" presStyleCnt="5"/>
      <dgm:spPr/>
    </dgm:pt>
    <dgm:pt modelId="{CA8FAAEE-215B-4AEB-B031-6EE54F979849}" type="pres">
      <dgm:prSet presAssocID="{02EA0931-8E14-4EC3-8336-B8492867D0BE}" presName="imagNode" presStyleLbl="fgImgPlace1" presStyleIdx="0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332BC6B-B709-4F38-A92F-0AC6D368067C}" type="pres">
      <dgm:prSet presAssocID="{5CF9D2CA-8744-408B-8BB4-70690A3F6C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E10A1D-FA02-45C6-8ED1-322536C05AEC}" type="pres">
      <dgm:prSet presAssocID="{98E77D36-AD45-430F-8F1D-971CA43DB960}" presName="compNode" presStyleCnt="0"/>
      <dgm:spPr/>
    </dgm:pt>
    <dgm:pt modelId="{7B141D44-446E-45B8-BC38-CEEBE4380051}" type="pres">
      <dgm:prSet presAssocID="{98E77D36-AD45-430F-8F1D-971CA43DB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30E5-81A0-4D87-9F60-119CF0115CDF}" type="pres">
      <dgm:prSet presAssocID="{98E77D36-AD45-430F-8F1D-971CA43DB960}" presName="invisiNode" presStyleLbl="node1" presStyleIdx="1" presStyleCnt="5"/>
      <dgm:spPr/>
    </dgm:pt>
    <dgm:pt modelId="{26F4146F-7B8D-49D2-B332-28BE4F6E0F25}" type="pres">
      <dgm:prSet presAssocID="{98E77D36-AD45-430F-8F1D-971CA43DB960}" presName="imagNode" presStyleLbl="fgImgPlace1" presStyleIdx="1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h-TH"/>
        </a:p>
      </dgm:t>
    </dgm:pt>
    <dgm:pt modelId="{363E2F18-2A67-4068-B890-F8E452975CE5}" type="pres">
      <dgm:prSet presAssocID="{45C17129-B9AD-41CD-9E8E-914D766001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08719F-79F0-403E-9FE0-98CA72246CE1}" type="pres">
      <dgm:prSet presAssocID="{F82EA2E0-AB88-4561-9F19-07BC86CDE9D5}" presName="compNode" presStyleCnt="0"/>
      <dgm:spPr/>
    </dgm:pt>
    <dgm:pt modelId="{D8E42D0A-DE68-47B2-B119-E7FB195C07F7}" type="pres">
      <dgm:prSet presAssocID="{F82EA2E0-AB88-4561-9F19-07BC86CDE9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B7F96-335A-48EF-A826-54EFF773ACC3}" type="pres">
      <dgm:prSet presAssocID="{F82EA2E0-AB88-4561-9F19-07BC86CDE9D5}" presName="invisiNode" presStyleLbl="node1" presStyleIdx="2" presStyleCnt="5"/>
      <dgm:spPr/>
    </dgm:pt>
    <dgm:pt modelId="{67E8B7A9-667E-4915-9159-3B4499A37CE7}" type="pres">
      <dgm:prSet presAssocID="{F82EA2E0-AB88-4561-9F19-07BC86CDE9D5}" presName="imagNode" presStyleLbl="fgImgPlace1" presStyleIdx="2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h-TH"/>
        </a:p>
      </dgm:t>
    </dgm:pt>
    <dgm:pt modelId="{37BC06BA-9F9E-40CD-A8EA-0682FE4D1271}" type="pres">
      <dgm:prSet presAssocID="{D418E5C7-A919-4F2D-A06F-E4B18969FD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FFF350-6896-4481-BCB6-0998819A2648}" type="pres">
      <dgm:prSet presAssocID="{16282708-6A59-4203-BD31-0894FDC4ABBF}" presName="compNode" presStyleCnt="0"/>
      <dgm:spPr/>
    </dgm:pt>
    <dgm:pt modelId="{6B4E7FD6-D0D1-4C47-B34D-E4E41873ACEB}" type="pres">
      <dgm:prSet presAssocID="{16282708-6A59-4203-BD31-0894FDC4AB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478EC-89E2-48DC-A42D-0BEC2B9CC489}" type="pres">
      <dgm:prSet presAssocID="{16282708-6A59-4203-BD31-0894FDC4ABBF}" presName="invisiNode" presStyleLbl="node1" presStyleIdx="3" presStyleCnt="5"/>
      <dgm:spPr/>
    </dgm:pt>
    <dgm:pt modelId="{B45F0901-FF2C-4F24-8C08-EABB189E1AE8}" type="pres">
      <dgm:prSet presAssocID="{16282708-6A59-4203-BD31-0894FDC4ABBF}" presName="imagNode" presStyleLbl="fgImgPlace1" presStyleIdx="3" presStyleCnt="5"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316A9CC3-359D-4AD6-8866-4FF31F9A0BC9}" type="pres">
      <dgm:prSet presAssocID="{C11D8329-EFB5-4819-9972-DD3A3F4042B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5BBF0B-D48E-4B04-A064-66C5FD9EE080}" type="pres">
      <dgm:prSet presAssocID="{F70246EF-646C-441F-ABD9-2547A7560AF1}" presName="compNode" presStyleCnt="0"/>
      <dgm:spPr/>
    </dgm:pt>
    <dgm:pt modelId="{7AC4EDAF-926B-49D6-B736-F7105C797AED}" type="pres">
      <dgm:prSet presAssocID="{F70246EF-646C-441F-ABD9-2547A7560A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B32CA-7230-483C-B35E-0F1F0AB521E8}" type="pres">
      <dgm:prSet presAssocID="{F70246EF-646C-441F-ABD9-2547A7560AF1}" presName="invisiNode" presStyleLbl="node1" presStyleIdx="4" presStyleCnt="5"/>
      <dgm:spPr/>
    </dgm:pt>
    <dgm:pt modelId="{7A339900-2BDA-4140-B689-A4472B6ED3FF}" type="pres">
      <dgm:prSet presAssocID="{F70246EF-646C-441F-ABD9-2547A7560AF1}" presName="imagNode" presStyleLbl="fgImgPlace1" presStyleIdx="4" presStyleCnt="5"/>
      <dgm:spPr>
        <a:solidFill>
          <a:srgbClr val="FFFF00"/>
        </a:solidFill>
      </dgm:spPr>
      <dgm:t>
        <a:bodyPr/>
        <a:lstStyle/>
        <a:p>
          <a:endParaRPr lang="en-US"/>
        </a:p>
      </dgm:t>
    </dgm:pt>
  </dgm:ptLst>
  <dgm:cxnLst>
    <dgm:cxn modelId="{5BAB4638-8184-461C-AB97-C2E7B4A66933}" srcId="{56A78629-778D-4FBA-AC38-80DB50577325}" destId="{02EA0931-8E14-4EC3-8336-B8492867D0BE}" srcOrd="0" destOrd="0" parTransId="{C2D09880-CE7F-4F56-AFFB-D0BF7D47050F}" sibTransId="{5CF9D2CA-8744-408B-8BB4-70690A3F6CA1}"/>
    <dgm:cxn modelId="{435B1CBB-2DA9-4D49-81BF-E997BAC840FD}" srcId="{56A78629-778D-4FBA-AC38-80DB50577325}" destId="{98E77D36-AD45-430F-8F1D-971CA43DB960}" srcOrd="1" destOrd="0" parTransId="{4C4982D2-7CB6-48D0-9F2D-72B96FDABE25}" sibTransId="{45C17129-B9AD-41CD-9E8E-914D76600127}"/>
    <dgm:cxn modelId="{D4BF1BD8-7AB9-4B5F-922D-920E674DBF79}" type="presOf" srcId="{98E77D36-AD45-430F-8F1D-971CA43DB960}" destId="{7B141D44-446E-45B8-BC38-CEEBE4380051}" srcOrd="0" destOrd="0" presId="urn:microsoft.com/office/officeart/2005/8/layout/pList2"/>
    <dgm:cxn modelId="{87559CF1-4149-42D4-9188-D129A16ED030}" type="presOf" srcId="{02EA0931-8E14-4EC3-8336-B8492867D0BE}" destId="{1F7A6E88-448A-4BFB-BDFA-05963F0ED02E}" srcOrd="0" destOrd="0" presId="urn:microsoft.com/office/officeart/2005/8/layout/pList2"/>
    <dgm:cxn modelId="{F4857776-BA03-4A3D-ADCF-A4838F3054F0}" type="presOf" srcId="{F70246EF-646C-441F-ABD9-2547A7560AF1}" destId="{7AC4EDAF-926B-49D6-B736-F7105C797AED}" srcOrd="0" destOrd="0" presId="urn:microsoft.com/office/officeart/2005/8/layout/pList2"/>
    <dgm:cxn modelId="{B64FA6C0-166B-41B9-BE5C-87FB5AD2A4FA}" type="presOf" srcId="{45C17129-B9AD-41CD-9E8E-914D76600127}" destId="{363E2F18-2A67-4068-B890-F8E452975CE5}" srcOrd="0" destOrd="0" presId="urn:microsoft.com/office/officeart/2005/8/layout/pList2"/>
    <dgm:cxn modelId="{C00FEFF5-BCC2-4967-A53F-CCC627A1994D}" type="presOf" srcId="{F82EA2E0-AB88-4561-9F19-07BC86CDE9D5}" destId="{D8E42D0A-DE68-47B2-B119-E7FB195C07F7}" srcOrd="0" destOrd="0" presId="urn:microsoft.com/office/officeart/2005/8/layout/pList2"/>
    <dgm:cxn modelId="{6652BC10-26C5-4DFA-8D1D-671FFBB3E350}" type="presOf" srcId="{5CF9D2CA-8744-408B-8BB4-70690A3F6CA1}" destId="{1332BC6B-B709-4F38-A92F-0AC6D368067C}" srcOrd="0" destOrd="0" presId="urn:microsoft.com/office/officeart/2005/8/layout/pList2"/>
    <dgm:cxn modelId="{40D5CA79-2989-4A1D-AFC3-1335171F491F}" type="presOf" srcId="{56A78629-778D-4FBA-AC38-80DB50577325}" destId="{7152432E-7831-44AD-AC7D-077C65E76FE7}" srcOrd="0" destOrd="0" presId="urn:microsoft.com/office/officeart/2005/8/layout/pList2"/>
    <dgm:cxn modelId="{2D477804-C688-4193-B6A2-F3FEA47649A6}" type="presOf" srcId="{16282708-6A59-4203-BD31-0894FDC4ABBF}" destId="{6B4E7FD6-D0D1-4C47-B34D-E4E41873ACEB}" srcOrd="0" destOrd="0" presId="urn:microsoft.com/office/officeart/2005/8/layout/pList2"/>
    <dgm:cxn modelId="{1477D4E3-EBB9-40EF-86AB-AF1B3F9C4A49}" srcId="{56A78629-778D-4FBA-AC38-80DB50577325}" destId="{16282708-6A59-4203-BD31-0894FDC4ABBF}" srcOrd="3" destOrd="0" parTransId="{436CFFF7-5C79-4A6C-BA69-43BA14B82B30}" sibTransId="{C11D8329-EFB5-4819-9972-DD3A3F4042B3}"/>
    <dgm:cxn modelId="{BB5ACD77-4BF6-41C3-BCF5-E1A4B4D067A8}" type="presOf" srcId="{C11D8329-EFB5-4819-9972-DD3A3F4042B3}" destId="{316A9CC3-359D-4AD6-8866-4FF31F9A0BC9}" srcOrd="0" destOrd="0" presId="urn:microsoft.com/office/officeart/2005/8/layout/pList2"/>
    <dgm:cxn modelId="{937FF6FC-EFF3-4595-BF08-C097E387B439}" type="presOf" srcId="{D418E5C7-A919-4F2D-A06F-E4B18969FD6B}" destId="{37BC06BA-9F9E-40CD-A8EA-0682FE4D1271}" srcOrd="0" destOrd="0" presId="urn:microsoft.com/office/officeart/2005/8/layout/pList2"/>
    <dgm:cxn modelId="{1754BA2B-2AEA-47BA-B40C-D34E5DE8607C}" srcId="{56A78629-778D-4FBA-AC38-80DB50577325}" destId="{F82EA2E0-AB88-4561-9F19-07BC86CDE9D5}" srcOrd="2" destOrd="0" parTransId="{243C5CE0-9613-47DD-A6D2-F63ADB7928BB}" sibTransId="{D418E5C7-A919-4F2D-A06F-E4B18969FD6B}"/>
    <dgm:cxn modelId="{1B7E4109-40C7-406D-9B5E-037B59B86745}" srcId="{56A78629-778D-4FBA-AC38-80DB50577325}" destId="{F70246EF-646C-441F-ABD9-2547A7560AF1}" srcOrd="4" destOrd="0" parTransId="{9C057E82-DD70-4471-98B0-49EDC9A79EE9}" sibTransId="{E6F1DBC8-6790-456E-BC5C-E345E60B1BF9}"/>
    <dgm:cxn modelId="{9E737CEC-66C6-44BA-9C9F-D4F74FAC4685}" type="presParOf" srcId="{7152432E-7831-44AD-AC7D-077C65E76FE7}" destId="{9015255F-7882-4576-91BE-D8EE30439A9D}" srcOrd="0" destOrd="0" presId="urn:microsoft.com/office/officeart/2005/8/layout/pList2"/>
    <dgm:cxn modelId="{EAF0E2A3-9E97-4B48-8949-6263C0F2878A}" type="presParOf" srcId="{7152432E-7831-44AD-AC7D-077C65E76FE7}" destId="{B555378C-C87F-4D2C-8223-EE3B94FB478C}" srcOrd="1" destOrd="0" presId="urn:microsoft.com/office/officeart/2005/8/layout/pList2"/>
    <dgm:cxn modelId="{B5C97AD5-1CA9-4F3A-B9BF-9B37969AEC7C}" type="presParOf" srcId="{B555378C-C87F-4D2C-8223-EE3B94FB478C}" destId="{916BB57E-C4F0-4F13-B855-4204F36833F4}" srcOrd="0" destOrd="0" presId="urn:microsoft.com/office/officeart/2005/8/layout/pList2"/>
    <dgm:cxn modelId="{0B8524B6-9C7B-4CDA-B854-D09C73F93700}" type="presParOf" srcId="{916BB57E-C4F0-4F13-B855-4204F36833F4}" destId="{1F7A6E88-448A-4BFB-BDFA-05963F0ED02E}" srcOrd="0" destOrd="0" presId="urn:microsoft.com/office/officeart/2005/8/layout/pList2"/>
    <dgm:cxn modelId="{8050BA40-2C88-4967-8BCD-6F985DD3A7D2}" type="presParOf" srcId="{916BB57E-C4F0-4F13-B855-4204F36833F4}" destId="{B6F7ECBA-EAC8-4370-AF06-84C6E5D33D3F}" srcOrd="1" destOrd="0" presId="urn:microsoft.com/office/officeart/2005/8/layout/pList2"/>
    <dgm:cxn modelId="{B0B6111E-50DD-426D-82C9-7091371C3996}" type="presParOf" srcId="{916BB57E-C4F0-4F13-B855-4204F36833F4}" destId="{CA8FAAEE-215B-4AEB-B031-6EE54F979849}" srcOrd="2" destOrd="0" presId="urn:microsoft.com/office/officeart/2005/8/layout/pList2"/>
    <dgm:cxn modelId="{FD7DE0EA-400A-4895-9BF6-85E1AEECA829}" type="presParOf" srcId="{B555378C-C87F-4D2C-8223-EE3B94FB478C}" destId="{1332BC6B-B709-4F38-A92F-0AC6D368067C}" srcOrd="1" destOrd="0" presId="urn:microsoft.com/office/officeart/2005/8/layout/pList2"/>
    <dgm:cxn modelId="{992010BE-E7FD-48F8-88AF-55F0F534BC03}" type="presParOf" srcId="{B555378C-C87F-4D2C-8223-EE3B94FB478C}" destId="{8BE10A1D-FA02-45C6-8ED1-322536C05AEC}" srcOrd="2" destOrd="0" presId="urn:microsoft.com/office/officeart/2005/8/layout/pList2"/>
    <dgm:cxn modelId="{B217A893-DF7E-4A8B-9185-0FD36E6B7991}" type="presParOf" srcId="{8BE10A1D-FA02-45C6-8ED1-322536C05AEC}" destId="{7B141D44-446E-45B8-BC38-CEEBE4380051}" srcOrd="0" destOrd="0" presId="urn:microsoft.com/office/officeart/2005/8/layout/pList2"/>
    <dgm:cxn modelId="{5269EE76-FEE1-4CF8-AB68-3093318CB28B}" type="presParOf" srcId="{8BE10A1D-FA02-45C6-8ED1-322536C05AEC}" destId="{B80830E5-81A0-4D87-9F60-119CF0115CDF}" srcOrd="1" destOrd="0" presId="urn:microsoft.com/office/officeart/2005/8/layout/pList2"/>
    <dgm:cxn modelId="{DCCACEF2-71EB-4AF6-940F-3E3448F4991B}" type="presParOf" srcId="{8BE10A1D-FA02-45C6-8ED1-322536C05AEC}" destId="{26F4146F-7B8D-49D2-B332-28BE4F6E0F25}" srcOrd="2" destOrd="0" presId="urn:microsoft.com/office/officeart/2005/8/layout/pList2"/>
    <dgm:cxn modelId="{1A3228E1-9DEF-45B3-939C-BBD7D2AA223C}" type="presParOf" srcId="{B555378C-C87F-4D2C-8223-EE3B94FB478C}" destId="{363E2F18-2A67-4068-B890-F8E452975CE5}" srcOrd="3" destOrd="0" presId="urn:microsoft.com/office/officeart/2005/8/layout/pList2"/>
    <dgm:cxn modelId="{DF416BE5-B4A1-4AC9-B769-758132756A0A}" type="presParOf" srcId="{B555378C-C87F-4D2C-8223-EE3B94FB478C}" destId="{B308719F-79F0-403E-9FE0-98CA72246CE1}" srcOrd="4" destOrd="0" presId="urn:microsoft.com/office/officeart/2005/8/layout/pList2"/>
    <dgm:cxn modelId="{F0DF14F3-6658-4635-BF6A-186F5A9A674E}" type="presParOf" srcId="{B308719F-79F0-403E-9FE0-98CA72246CE1}" destId="{D8E42D0A-DE68-47B2-B119-E7FB195C07F7}" srcOrd="0" destOrd="0" presId="urn:microsoft.com/office/officeart/2005/8/layout/pList2"/>
    <dgm:cxn modelId="{976CB032-18A5-4D29-A395-3D7126F2E313}" type="presParOf" srcId="{B308719F-79F0-403E-9FE0-98CA72246CE1}" destId="{68BB7F96-335A-48EF-A826-54EFF773ACC3}" srcOrd="1" destOrd="0" presId="urn:microsoft.com/office/officeart/2005/8/layout/pList2"/>
    <dgm:cxn modelId="{C50146FA-36D5-4D61-A0A0-14D4B45FD811}" type="presParOf" srcId="{B308719F-79F0-403E-9FE0-98CA72246CE1}" destId="{67E8B7A9-667E-4915-9159-3B4499A37CE7}" srcOrd="2" destOrd="0" presId="urn:microsoft.com/office/officeart/2005/8/layout/pList2"/>
    <dgm:cxn modelId="{9BEFD8E7-3632-42D6-AEF2-78B47CDD13AC}" type="presParOf" srcId="{B555378C-C87F-4D2C-8223-EE3B94FB478C}" destId="{37BC06BA-9F9E-40CD-A8EA-0682FE4D1271}" srcOrd="5" destOrd="0" presId="urn:microsoft.com/office/officeart/2005/8/layout/pList2"/>
    <dgm:cxn modelId="{8AAD39DC-4D01-4CA7-B985-C7250D4D05A7}" type="presParOf" srcId="{B555378C-C87F-4D2C-8223-EE3B94FB478C}" destId="{9BFFF350-6896-4481-BCB6-0998819A2648}" srcOrd="6" destOrd="0" presId="urn:microsoft.com/office/officeart/2005/8/layout/pList2"/>
    <dgm:cxn modelId="{6E95AD2C-386F-4DF3-B153-FCD4E1E89A78}" type="presParOf" srcId="{9BFFF350-6896-4481-BCB6-0998819A2648}" destId="{6B4E7FD6-D0D1-4C47-B34D-E4E41873ACEB}" srcOrd="0" destOrd="0" presId="urn:microsoft.com/office/officeart/2005/8/layout/pList2"/>
    <dgm:cxn modelId="{249006D6-574A-4DA1-B7E3-D5A3BA5DCFD5}" type="presParOf" srcId="{9BFFF350-6896-4481-BCB6-0998819A2648}" destId="{11B478EC-89E2-48DC-A42D-0BEC2B9CC489}" srcOrd="1" destOrd="0" presId="urn:microsoft.com/office/officeart/2005/8/layout/pList2"/>
    <dgm:cxn modelId="{49205FEB-2A1C-4E48-8155-FE66B7EA9BBC}" type="presParOf" srcId="{9BFFF350-6896-4481-BCB6-0998819A2648}" destId="{B45F0901-FF2C-4F24-8C08-EABB189E1AE8}" srcOrd="2" destOrd="0" presId="urn:microsoft.com/office/officeart/2005/8/layout/pList2"/>
    <dgm:cxn modelId="{08A7E973-63BA-4D54-98BC-51EB308E8057}" type="presParOf" srcId="{B555378C-C87F-4D2C-8223-EE3B94FB478C}" destId="{316A9CC3-359D-4AD6-8866-4FF31F9A0BC9}" srcOrd="7" destOrd="0" presId="urn:microsoft.com/office/officeart/2005/8/layout/pList2"/>
    <dgm:cxn modelId="{89B57FA8-DCED-4780-A82E-2BE369B2DF0B}" type="presParOf" srcId="{B555378C-C87F-4D2C-8223-EE3B94FB478C}" destId="{6D5BBF0B-D48E-4B04-A064-66C5FD9EE080}" srcOrd="8" destOrd="0" presId="urn:microsoft.com/office/officeart/2005/8/layout/pList2"/>
    <dgm:cxn modelId="{565284AE-4EB6-4E87-9FA2-42428B871E4B}" type="presParOf" srcId="{6D5BBF0B-D48E-4B04-A064-66C5FD9EE080}" destId="{7AC4EDAF-926B-49D6-B736-F7105C797AED}" srcOrd="0" destOrd="0" presId="urn:microsoft.com/office/officeart/2005/8/layout/pList2"/>
    <dgm:cxn modelId="{D530140D-5B80-4D79-9175-036ADE398733}" type="presParOf" srcId="{6D5BBF0B-D48E-4B04-A064-66C5FD9EE080}" destId="{AD2B32CA-7230-483C-B35E-0F1F0AB521E8}" srcOrd="1" destOrd="0" presId="urn:microsoft.com/office/officeart/2005/8/layout/pList2"/>
    <dgm:cxn modelId="{9D79A5BB-A53C-4854-8812-1ACD9AEF6B37}" type="presParOf" srcId="{6D5BBF0B-D48E-4B04-A064-66C5FD9EE080}" destId="{7A339900-2BDA-4140-B689-A4472B6ED3F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4647DF-A816-4E36-9B7A-603D8DECCD7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660223-AE54-40D9-A301-033851B34160}">
      <dgm:prSet phldrT="[Text]" custT="1"/>
      <dgm:spPr>
        <a:solidFill>
          <a:srgbClr val="FFFF00"/>
        </a:solidFill>
      </dgm:spPr>
      <dgm:t>
        <a:bodyPr/>
        <a:lstStyle/>
        <a:p>
          <a:endParaRPr lang="en-US" sz="3600" dirty="0" smtClean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การมีบุตรหรือมีบุตรเพิ่มมีค่าใช้จ่ายสูงเกินไป </a:t>
          </a:r>
          <a:r>
            <a:rPr lang="en-GB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(18.05%)</a:t>
          </a:r>
          <a:endParaRPr lang="en-US" sz="3600" b="1" dirty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F7279DB4-850C-4199-85CF-4BA7A726BD11}" type="parTrans" cxnId="{60A3A87B-89BE-4A11-B769-2E8B57FFCAC5}">
      <dgm:prSet/>
      <dgm:spPr/>
      <dgm:t>
        <a:bodyPr/>
        <a:lstStyle/>
        <a:p>
          <a:endParaRPr lang="en-US"/>
        </a:p>
      </dgm:t>
    </dgm:pt>
    <dgm:pt modelId="{17ABCD67-50AE-4C90-90CC-A77B9C3E8B80}" type="sibTrans" cxnId="{60A3A87B-89BE-4A11-B769-2E8B57FFCAC5}">
      <dgm:prSet/>
      <dgm:spPr/>
      <dgm:t>
        <a:bodyPr/>
        <a:lstStyle/>
        <a:p>
          <a:endParaRPr lang="en-US"/>
        </a:p>
      </dgm:t>
    </dgm:pt>
    <dgm:pt modelId="{6390EEB0-4058-4C9B-9AB8-70B94B695A11}">
      <dgm:prSet phldrT="[Text]" custT="1"/>
      <dgm:spPr>
        <a:solidFill>
          <a:srgbClr val="F4B183"/>
        </a:solidFill>
      </dgm:spPr>
      <dgm:t>
        <a:bodyPr/>
        <a:lstStyle/>
        <a:p>
          <a:endParaRPr lang="en-US" sz="3600" dirty="0" smtClean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3600" dirty="0" smtClean="0">
              <a:solidFill>
                <a:schemeClr val="tx1"/>
              </a:solidFill>
              <a:latin typeface="Cordia New" panose="020B0304020202020204" pitchFamily="34" charset="-34"/>
              <a:cs typeface="+mn-cs"/>
            </a:rPr>
            <a:t>ยังไม่ถึงอายุที่วางแผนไว้ </a:t>
          </a:r>
          <a:r>
            <a:rPr lang="en-GB" sz="3600" b="0" dirty="0" smtClean="0">
              <a:solidFill>
                <a:schemeClr val="tx1"/>
              </a:solidFill>
              <a:latin typeface="Cordia New" panose="020B0304020202020204" pitchFamily="34" charset="-34"/>
              <a:cs typeface="+mn-cs"/>
            </a:rPr>
            <a:t>(12.57%)</a:t>
          </a:r>
          <a:endParaRPr lang="en-US" sz="3600" b="0" dirty="0">
            <a:solidFill>
              <a:schemeClr val="tx1"/>
            </a:solidFill>
            <a:cs typeface="+mn-cs"/>
          </a:endParaRPr>
        </a:p>
      </dgm:t>
    </dgm:pt>
    <dgm:pt modelId="{7BEDBA92-3F08-4209-A2E7-2478EC1C9397}" type="parTrans" cxnId="{1D3AE792-04BE-44C7-95B6-1AD6C5DFF46E}">
      <dgm:prSet/>
      <dgm:spPr/>
      <dgm:t>
        <a:bodyPr/>
        <a:lstStyle/>
        <a:p>
          <a:endParaRPr lang="en-US"/>
        </a:p>
      </dgm:t>
    </dgm:pt>
    <dgm:pt modelId="{ED689DE4-DB4C-434E-A18D-22089AF3FBD3}" type="sibTrans" cxnId="{1D3AE792-04BE-44C7-95B6-1AD6C5DFF46E}">
      <dgm:prSet/>
      <dgm:spPr/>
      <dgm:t>
        <a:bodyPr/>
        <a:lstStyle/>
        <a:p>
          <a:endParaRPr lang="en-US"/>
        </a:p>
      </dgm:t>
    </dgm:pt>
    <dgm:pt modelId="{BA7C7C68-04FC-40C0-AFBC-859423D2B469}">
      <dgm:prSet phldrT="[Text]" custT="1"/>
      <dgm:spPr>
        <a:solidFill>
          <a:srgbClr val="CC66FF"/>
        </a:solidFill>
      </dgm:spPr>
      <dgm:t>
        <a:bodyPr/>
        <a:lstStyle/>
        <a:p>
          <a:endParaRPr lang="en-US" sz="3600" dirty="0" smtClean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3600" dirty="0" smtClean="0">
              <a:solidFill>
                <a:schemeClr val="tx1"/>
              </a:solidFill>
              <a:latin typeface="Cordia New" panose="020B0304020202020204" pitchFamily="34" charset="-34"/>
              <a:cs typeface="+mn-cs"/>
            </a:rPr>
            <a:t>ต้องดูแลครอบครัว</a:t>
          </a:r>
          <a:r>
            <a:rPr lang="en-US" sz="3600" dirty="0" smtClean="0">
              <a:solidFill>
                <a:schemeClr val="tx1"/>
              </a:solidFill>
              <a:latin typeface="Cordia New" panose="020B0304020202020204" pitchFamily="34" charset="-34"/>
              <a:cs typeface="+mn-cs"/>
            </a:rPr>
            <a:t> </a:t>
          </a:r>
          <a:r>
            <a:rPr lang="en-GB" sz="3600" b="0" dirty="0" smtClean="0">
              <a:solidFill>
                <a:schemeClr val="tx1"/>
              </a:solidFill>
              <a:latin typeface="Cordia New" panose="020B0304020202020204" pitchFamily="34" charset="-34"/>
              <a:cs typeface="+mn-cs"/>
            </a:rPr>
            <a:t>(10.51%)</a:t>
          </a:r>
          <a:endParaRPr lang="en-US" sz="3600" b="0" dirty="0">
            <a:solidFill>
              <a:schemeClr val="tx1"/>
            </a:solidFill>
            <a:cs typeface="+mn-cs"/>
          </a:endParaRPr>
        </a:p>
      </dgm:t>
    </dgm:pt>
    <dgm:pt modelId="{943E4A20-A0C5-48CC-9B1F-9D37E615BC8C}" type="parTrans" cxnId="{A0E06676-CC83-450E-9063-42B6A41791EA}">
      <dgm:prSet/>
      <dgm:spPr/>
      <dgm:t>
        <a:bodyPr/>
        <a:lstStyle/>
        <a:p>
          <a:endParaRPr lang="en-US"/>
        </a:p>
      </dgm:t>
    </dgm:pt>
    <dgm:pt modelId="{F83A70D3-0D5B-4BE4-8741-B45F795542D8}" type="sibTrans" cxnId="{A0E06676-CC83-450E-9063-42B6A41791EA}">
      <dgm:prSet/>
      <dgm:spPr/>
      <dgm:t>
        <a:bodyPr/>
        <a:lstStyle/>
        <a:p>
          <a:endParaRPr lang="en-US"/>
        </a:p>
      </dgm:t>
    </dgm:pt>
    <dgm:pt modelId="{62360645-3C33-48EF-AF25-00B4077AA586}" type="pres">
      <dgm:prSet presAssocID="{644647DF-A816-4E36-9B7A-603D8DECCD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C7619-5903-484E-8FBD-78515AF8227F}" type="pres">
      <dgm:prSet presAssocID="{644647DF-A816-4E36-9B7A-603D8DECCD74}" presName="fgShape" presStyleLbl="fgShp" presStyleIdx="0" presStyleCnt="1" custScaleX="100019" custScaleY="21358" custLinFactNeighborX="1961" custLinFactNeighborY="38086"/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CAB35962-3BB9-4143-AC0E-A985E9B0D65A}" type="pres">
      <dgm:prSet presAssocID="{644647DF-A816-4E36-9B7A-603D8DECCD74}" presName="linComp" presStyleCnt="0"/>
      <dgm:spPr/>
    </dgm:pt>
    <dgm:pt modelId="{18AD1128-AB33-433D-8DE5-1BC47A61B387}" type="pres">
      <dgm:prSet presAssocID="{6B660223-AE54-40D9-A301-033851B34160}" presName="compNode" presStyleCnt="0"/>
      <dgm:spPr/>
    </dgm:pt>
    <dgm:pt modelId="{2D35A2A8-35A5-41F9-A8CC-0E5700742194}" type="pres">
      <dgm:prSet presAssocID="{6B660223-AE54-40D9-A301-033851B34160}" presName="bkgdShape" presStyleLbl="node1" presStyleIdx="0" presStyleCnt="3"/>
      <dgm:spPr/>
      <dgm:t>
        <a:bodyPr/>
        <a:lstStyle/>
        <a:p>
          <a:endParaRPr lang="en-US"/>
        </a:p>
      </dgm:t>
    </dgm:pt>
    <dgm:pt modelId="{4A2CE6CE-38F7-4EEF-8A37-E02227345433}" type="pres">
      <dgm:prSet presAssocID="{6B660223-AE54-40D9-A301-033851B3416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BF291-2414-49A6-9999-F352FEC2794A}" type="pres">
      <dgm:prSet presAssocID="{6B660223-AE54-40D9-A301-033851B34160}" presName="invisiNode" presStyleLbl="node1" presStyleIdx="0" presStyleCnt="3"/>
      <dgm:spPr/>
    </dgm:pt>
    <dgm:pt modelId="{A8E3C8B1-168A-42D6-AECE-3E4CAE7A6605}" type="pres">
      <dgm:prSet presAssocID="{6B660223-AE54-40D9-A301-033851B34160}" presName="imagNode" presStyleLbl="fgImgPlace1" presStyleIdx="0" presStyleCnt="3"/>
      <dgm:spPr/>
    </dgm:pt>
    <dgm:pt modelId="{AAFF542C-BE2F-4C95-B4EE-4C014C8F6B82}" type="pres">
      <dgm:prSet presAssocID="{17ABCD67-50AE-4C90-90CC-A77B9C3E8B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55B8C8-DE63-4B50-9884-F4BE77C98144}" type="pres">
      <dgm:prSet presAssocID="{6390EEB0-4058-4C9B-9AB8-70B94B695A11}" presName="compNode" presStyleCnt="0"/>
      <dgm:spPr/>
    </dgm:pt>
    <dgm:pt modelId="{1A969EEB-8E13-4F1D-A153-5CC693C30482}" type="pres">
      <dgm:prSet presAssocID="{6390EEB0-4058-4C9B-9AB8-70B94B695A11}" presName="bkgdShape" presStyleLbl="node1" presStyleIdx="1" presStyleCnt="3"/>
      <dgm:spPr/>
      <dgm:t>
        <a:bodyPr/>
        <a:lstStyle/>
        <a:p>
          <a:endParaRPr lang="en-US"/>
        </a:p>
      </dgm:t>
    </dgm:pt>
    <dgm:pt modelId="{19B74ED8-E8E0-4586-A824-BF7414813FBE}" type="pres">
      <dgm:prSet presAssocID="{6390EEB0-4058-4C9B-9AB8-70B94B695A1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9C68C-D941-4E11-BD20-B24BCAB0A4E7}" type="pres">
      <dgm:prSet presAssocID="{6390EEB0-4058-4C9B-9AB8-70B94B695A11}" presName="invisiNode" presStyleLbl="node1" presStyleIdx="1" presStyleCnt="3"/>
      <dgm:spPr/>
    </dgm:pt>
    <dgm:pt modelId="{0E52EF2E-4EC6-4FC9-B57D-04EBBAD91CC4}" type="pres">
      <dgm:prSet presAssocID="{6390EEB0-4058-4C9B-9AB8-70B94B695A11}" presName="imagNode" presStyleLbl="fgImgPlace1" presStyleIdx="1" presStyleCnt="3"/>
      <dgm:spPr/>
    </dgm:pt>
    <dgm:pt modelId="{6627446A-A95D-4988-B0BC-7BE2565C9D53}" type="pres">
      <dgm:prSet presAssocID="{ED689DE4-DB4C-434E-A18D-22089AF3FB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10E7BA-CC4B-4C6B-93A5-61A40B887380}" type="pres">
      <dgm:prSet presAssocID="{BA7C7C68-04FC-40C0-AFBC-859423D2B469}" presName="compNode" presStyleCnt="0"/>
      <dgm:spPr/>
    </dgm:pt>
    <dgm:pt modelId="{8F116D6D-5B08-41DB-A7A1-DA98200EE1AE}" type="pres">
      <dgm:prSet presAssocID="{BA7C7C68-04FC-40C0-AFBC-859423D2B469}" presName="bkgdShape" presStyleLbl="node1" presStyleIdx="2" presStyleCnt="3"/>
      <dgm:spPr/>
      <dgm:t>
        <a:bodyPr/>
        <a:lstStyle/>
        <a:p>
          <a:endParaRPr lang="en-US"/>
        </a:p>
      </dgm:t>
    </dgm:pt>
    <dgm:pt modelId="{A7EE82BC-4CC8-4E7E-B9E5-67383666E6B7}" type="pres">
      <dgm:prSet presAssocID="{BA7C7C68-04FC-40C0-AFBC-859423D2B46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1CD2D-0E72-4EA9-8A3A-CCC23583E6C8}" type="pres">
      <dgm:prSet presAssocID="{BA7C7C68-04FC-40C0-AFBC-859423D2B469}" presName="invisiNode" presStyleLbl="node1" presStyleIdx="2" presStyleCnt="3"/>
      <dgm:spPr/>
    </dgm:pt>
    <dgm:pt modelId="{3C99EFEF-D1FC-4F63-8331-7990FFD2BBC1}" type="pres">
      <dgm:prSet presAssocID="{BA7C7C68-04FC-40C0-AFBC-859423D2B469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9C6893A-4D7B-47AD-ADA0-1D8543C903B9}" type="presOf" srcId="{644647DF-A816-4E36-9B7A-603D8DECCD74}" destId="{62360645-3C33-48EF-AF25-00B4077AA586}" srcOrd="0" destOrd="0" presId="urn:microsoft.com/office/officeart/2005/8/layout/hList7"/>
    <dgm:cxn modelId="{A0E06676-CC83-450E-9063-42B6A41791EA}" srcId="{644647DF-A816-4E36-9B7A-603D8DECCD74}" destId="{BA7C7C68-04FC-40C0-AFBC-859423D2B469}" srcOrd="2" destOrd="0" parTransId="{943E4A20-A0C5-48CC-9B1F-9D37E615BC8C}" sibTransId="{F83A70D3-0D5B-4BE4-8741-B45F795542D8}"/>
    <dgm:cxn modelId="{72BD5A03-BD5A-4D6B-822E-428CB50E6DB2}" type="presOf" srcId="{6B660223-AE54-40D9-A301-033851B34160}" destId="{4A2CE6CE-38F7-4EEF-8A37-E02227345433}" srcOrd="1" destOrd="0" presId="urn:microsoft.com/office/officeart/2005/8/layout/hList7"/>
    <dgm:cxn modelId="{60A3A87B-89BE-4A11-B769-2E8B57FFCAC5}" srcId="{644647DF-A816-4E36-9B7A-603D8DECCD74}" destId="{6B660223-AE54-40D9-A301-033851B34160}" srcOrd="0" destOrd="0" parTransId="{F7279DB4-850C-4199-85CF-4BA7A726BD11}" sibTransId="{17ABCD67-50AE-4C90-90CC-A77B9C3E8B80}"/>
    <dgm:cxn modelId="{94B098C8-E582-44AB-8B04-5B0FFBD005E7}" type="presOf" srcId="{17ABCD67-50AE-4C90-90CC-A77B9C3E8B80}" destId="{AAFF542C-BE2F-4C95-B4EE-4C014C8F6B82}" srcOrd="0" destOrd="0" presId="urn:microsoft.com/office/officeart/2005/8/layout/hList7"/>
    <dgm:cxn modelId="{2BDCE347-33A9-4121-B50C-E329F314F765}" type="presOf" srcId="{ED689DE4-DB4C-434E-A18D-22089AF3FBD3}" destId="{6627446A-A95D-4988-B0BC-7BE2565C9D53}" srcOrd="0" destOrd="0" presId="urn:microsoft.com/office/officeart/2005/8/layout/hList7"/>
    <dgm:cxn modelId="{31CAE441-FE5D-48B3-B90A-16CB13C3A6E9}" type="presOf" srcId="{BA7C7C68-04FC-40C0-AFBC-859423D2B469}" destId="{A7EE82BC-4CC8-4E7E-B9E5-67383666E6B7}" srcOrd="1" destOrd="0" presId="urn:microsoft.com/office/officeart/2005/8/layout/hList7"/>
    <dgm:cxn modelId="{419F46B4-78D1-41D9-891C-520CFB6BE606}" type="presOf" srcId="{6390EEB0-4058-4C9B-9AB8-70B94B695A11}" destId="{1A969EEB-8E13-4F1D-A153-5CC693C30482}" srcOrd="0" destOrd="0" presId="urn:microsoft.com/office/officeart/2005/8/layout/hList7"/>
    <dgm:cxn modelId="{1D3AE792-04BE-44C7-95B6-1AD6C5DFF46E}" srcId="{644647DF-A816-4E36-9B7A-603D8DECCD74}" destId="{6390EEB0-4058-4C9B-9AB8-70B94B695A11}" srcOrd="1" destOrd="0" parTransId="{7BEDBA92-3F08-4209-A2E7-2478EC1C9397}" sibTransId="{ED689DE4-DB4C-434E-A18D-22089AF3FBD3}"/>
    <dgm:cxn modelId="{C2E56156-D374-4A39-8D17-9011CFE58499}" type="presOf" srcId="{6390EEB0-4058-4C9B-9AB8-70B94B695A11}" destId="{19B74ED8-E8E0-4586-A824-BF7414813FBE}" srcOrd="1" destOrd="0" presId="urn:microsoft.com/office/officeart/2005/8/layout/hList7"/>
    <dgm:cxn modelId="{EBE819AE-C184-4646-B82F-90B14F2ACF0B}" type="presOf" srcId="{6B660223-AE54-40D9-A301-033851B34160}" destId="{2D35A2A8-35A5-41F9-A8CC-0E5700742194}" srcOrd="0" destOrd="0" presId="urn:microsoft.com/office/officeart/2005/8/layout/hList7"/>
    <dgm:cxn modelId="{01017084-DA92-439B-B5B4-2C120AC967AB}" type="presOf" srcId="{BA7C7C68-04FC-40C0-AFBC-859423D2B469}" destId="{8F116D6D-5B08-41DB-A7A1-DA98200EE1AE}" srcOrd="0" destOrd="0" presId="urn:microsoft.com/office/officeart/2005/8/layout/hList7"/>
    <dgm:cxn modelId="{659212C4-06A1-429C-8054-AD7A6CCB8429}" type="presParOf" srcId="{62360645-3C33-48EF-AF25-00B4077AA586}" destId="{97DC7619-5903-484E-8FBD-78515AF8227F}" srcOrd="0" destOrd="0" presId="urn:microsoft.com/office/officeart/2005/8/layout/hList7"/>
    <dgm:cxn modelId="{307E5DC5-1685-4B40-A861-8E921C8CD6EE}" type="presParOf" srcId="{62360645-3C33-48EF-AF25-00B4077AA586}" destId="{CAB35962-3BB9-4143-AC0E-A985E9B0D65A}" srcOrd="1" destOrd="0" presId="urn:microsoft.com/office/officeart/2005/8/layout/hList7"/>
    <dgm:cxn modelId="{AC174954-CDB6-4D5A-AF47-6E73E6BF23E4}" type="presParOf" srcId="{CAB35962-3BB9-4143-AC0E-A985E9B0D65A}" destId="{18AD1128-AB33-433D-8DE5-1BC47A61B387}" srcOrd="0" destOrd="0" presId="urn:microsoft.com/office/officeart/2005/8/layout/hList7"/>
    <dgm:cxn modelId="{900322D5-636D-4BAC-A4F4-6E07DBB28DBE}" type="presParOf" srcId="{18AD1128-AB33-433D-8DE5-1BC47A61B387}" destId="{2D35A2A8-35A5-41F9-A8CC-0E5700742194}" srcOrd="0" destOrd="0" presId="urn:microsoft.com/office/officeart/2005/8/layout/hList7"/>
    <dgm:cxn modelId="{BE030CCC-724E-41F1-A640-1CAF42B19E93}" type="presParOf" srcId="{18AD1128-AB33-433D-8DE5-1BC47A61B387}" destId="{4A2CE6CE-38F7-4EEF-8A37-E02227345433}" srcOrd="1" destOrd="0" presId="urn:microsoft.com/office/officeart/2005/8/layout/hList7"/>
    <dgm:cxn modelId="{2623ED1F-A72F-4691-B94C-6A972DE9B33E}" type="presParOf" srcId="{18AD1128-AB33-433D-8DE5-1BC47A61B387}" destId="{967BF291-2414-49A6-9999-F352FEC2794A}" srcOrd="2" destOrd="0" presId="urn:microsoft.com/office/officeart/2005/8/layout/hList7"/>
    <dgm:cxn modelId="{A9CFAC65-010B-46FB-AF75-F4409BB55D5D}" type="presParOf" srcId="{18AD1128-AB33-433D-8DE5-1BC47A61B387}" destId="{A8E3C8B1-168A-42D6-AECE-3E4CAE7A6605}" srcOrd="3" destOrd="0" presId="urn:microsoft.com/office/officeart/2005/8/layout/hList7"/>
    <dgm:cxn modelId="{CA66E333-930B-4E71-BA59-38CF10B90F6D}" type="presParOf" srcId="{CAB35962-3BB9-4143-AC0E-A985E9B0D65A}" destId="{AAFF542C-BE2F-4C95-B4EE-4C014C8F6B82}" srcOrd="1" destOrd="0" presId="urn:microsoft.com/office/officeart/2005/8/layout/hList7"/>
    <dgm:cxn modelId="{07117326-911F-4ED5-91CC-DE125897B5A7}" type="presParOf" srcId="{CAB35962-3BB9-4143-AC0E-A985E9B0D65A}" destId="{3855B8C8-DE63-4B50-9884-F4BE77C98144}" srcOrd="2" destOrd="0" presId="urn:microsoft.com/office/officeart/2005/8/layout/hList7"/>
    <dgm:cxn modelId="{61A5484B-B894-4F08-872F-6408526C1A44}" type="presParOf" srcId="{3855B8C8-DE63-4B50-9884-F4BE77C98144}" destId="{1A969EEB-8E13-4F1D-A153-5CC693C30482}" srcOrd="0" destOrd="0" presId="urn:microsoft.com/office/officeart/2005/8/layout/hList7"/>
    <dgm:cxn modelId="{2830D821-62A8-4A82-A59E-6CE42E0C8250}" type="presParOf" srcId="{3855B8C8-DE63-4B50-9884-F4BE77C98144}" destId="{19B74ED8-E8E0-4586-A824-BF7414813FBE}" srcOrd="1" destOrd="0" presId="urn:microsoft.com/office/officeart/2005/8/layout/hList7"/>
    <dgm:cxn modelId="{557BA575-3797-44EC-A2A3-47CB9A3FBFB5}" type="presParOf" srcId="{3855B8C8-DE63-4B50-9884-F4BE77C98144}" destId="{1319C68C-D941-4E11-BD20-B24BCAB0A4E7}" srcOrd="2" destOrd="0" presId="urn:microsoft.com/office/officeart/2005/8/layout/hList7"/>
    <dgm:cxn modelId="{F4FA40C7-9248-42C9-9934-D8698E37EBDD}" type="presParOf" srcId="{3855B8C8-DE63-4B50-9884-F4BE77C98144}" destId="{0E52EF2E-4EC6-4FC9-B57D-04EBBAD91CC4}" srcOrd="3" destOrd="0" presId="urn:microsoft.com/office/officeart/2005/8/layout/hList7"/>
    <dgm:cxn modelId="{00CF3AF6-94AA-4F70-853C-E36F182C0C27}" type="presParOf" srcId="{CAB35962-3BB9-4143-AC0E-A985E9B0D65A}" destId="{6627446A-A95D-4988-B0BC-7BE2565C9D53}" srcOrd="3" destOrd="0" presId="urn:microsoft.com/office/officeart/2005/8/layout/hList7"/>
    <dgm:cxn modelId="{98038107-456F-42E2-A311-883804B29595}" type="presParOf" srcId="{CAB35962-3BB9-4143-AC0E-A985E9B0D65A}" destId="{CD10E7BA-CC4B-4C6B-93A5-61A40B887380}" srcOrd="4" destOrd="0" presId="urn:microsoft.com/office/officeart/2005/8/layout/hList7"/>
    <dgm:cxn modelId="{FD35FD5A-DE02-48E5-B083-2EDD90B64FAF}" type="presParOf" srcId="{CD10E7BA-CC4B-4C6B-93A5-61A40B887380}" destId="{8F116D6D-5B08-41DB-A7A1-DA98200EE1AE}" srcOrd="0" destOrd="0" presId="urn:microsoft.com/office/officeart/2005/8/layout/hList7"/>
    <dgm:cxn modelId="{6081563A-9EBB-4578-A4CE-956C578EA738}" type="presParOf" srcId="{CD10E7BA-CC4B-4C6B-93A5-61A40B887380}" destId="{A7EE82BC-4CC8-4E7E-B9E5-67383666E6B7}" srcOrd="1" destOrd="0" presId="urn:microsoft.com/office/officeart/2005/8/layout/hList7"/>
    <dgm:cxn modelId="{9E0E6991-AB84-4F7D-8953-C71660356788}" type="presParOf" srcId="{CD10E7BA-CC4B-4C6B-93A5-61A40B887380}" destId="{0D61CD2D-0E72-4EA9-8A3A-CCC23583E6C8}" srcOrd="2" destOrd="0" presId="urn:microsoft.com/office/officeart/2005/8/layout/hList7"/>
    <dgm:cxn modelId="{E89200F6-C8C5-47E8-BC3A-241F295630E9}" type="presParOf" srcId="{CD10E7BA-CC4B-4C6B-93A5-61A40B887380}" destId="{3C99EFEF-D1FC-4F63-8331-7990FFD2BB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A78629-778D-4FBA-AC38-80DB5057732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A0931-8E14-4EC3-8336-B8492867D0BE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17.67%</a:t>
          </a:r>
          <a:endParaRPr lang="en-US" b="1" dirty="0">
            <a:solidFill>
              <a:schemeClr val="tx1"/>
            </a:solidFill>
          </a:endParaRPr>
        </a:p>
      </dgm:t>
    </dgm:pt>
    <dgm:pt modelId="{C2D09880-CE7F-4F56-AFFB-D0BF7D47050F}" type="parTrans" cxnId="{5BAB4638-8184-461C-AB97-C2E7B4A66933}">
      <dgm:prSet/>
      <dgm:spPr/>
      <dgm:t>
        <a:bodyPr/>
        <a:lstStyle/>
        <a:p>
          <a:endParaRPr lang="en-US"/>
        </a:p>
      </dgm:t>
    </dgm:pt>
    <dgm:pt modelId="{5CF9D2CA-8744-408B-8BB4-70690A3F6CA1}" type="sibTrans" cxnId="{5BAB4638-8184-461C-AB97-C2E7B4A66933}">
      <dgm:prSet/>
      <dgm:spPr/>
      <dgm:t>
        <a:bodyPr/>
        <a:lstStyle/>
        <a:p>
          <a:endParaRPr lang="en-US"/>
        </a:p>
      </dgm:t>
    </dgm:pt>
    <dgm:pt modelId="{98E77D36-AD45-430F-8F1D-971CA43DB960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18.27%</a:t>
          </a:r>
          <a:endParaRPr lang="en-US" b="1" dirty="0">
            <a:solidFill>
              <a:schemeClr val="tx1"/>
            </a:solidFill>
          </a:endParaRPr>
        </a:p>
      </dgm:t>
    </dgm:pt>
    <dgm:pt modelId="{4C4982D2-7CB6-48D0-9F2D-72B96FDABE25}" type="parTrans" cxnId="{435B1CBB-2DA9-4D49-81BF-E997BAC840FD}">
      <dgm:prSet/>
      <dgm:spPr/>
      <dgm:t>
        <a:bodyPr/>
        <a:lstStyle/>
        <a:p>
          <a:endParaRPr lang="en-US"/>
        </a:p>
      </dgm:t>
    </dgm:pt>
    <dgm:pt modelId="{45C17129-B9AD-41CD-9E8E-914D76600127}" type="sibTrans" cxnId="{435B1CBB-2DA9-4D49-81BF-E997BAC840FD}">
      <dgm:prSet/>
      <dgm:spPr/>
      <dgm:t>
        <a:bodyPr/>
        <a:lstStyle/>
        <a:p>
          <a:endParaRPr lang="en-US"/>
        </a:p>
      </dgm:t>
    </dgm:pt>
    <dgm:pt modelId="{F82EA2E0-AB88-4561-9F19-07BC86CDE9D5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18.68%</a:t>
          </a:r>
          <a:endParaRPr lang="en-US" b="1" dirty="0">
            <a:solidFill>
              <a:schemeClr val="tx1"/>
            </a:solidFill>
          </a:endParaRPr>
        </a:p>
      </dgm:t>
    </dgm:pt>
    <dgm:pt modelId="{243C5CE0-9613-47DD-A6D2-F63ADB7928BB}" type="parTrans" cxnId="{1754BA2B-2AEA-47BA-B40C-D34E5DE8607C}">
      <dgm:prSet/>
      <dgm:spPr/>
      <dgm:t>
        <a:bodyPr/>
        <a:lstStyle/>
        <a:p>
          <a:endParaRPr lang="en-US"/>
        </a:p>
      </dgm:t>
    </dgm:pt>
    <dgm:pt modelId="{D418E5C7-A919-4F2D-A06F-E4B18969FD6B}" type="sibTrans" cxnId="{1754BA2B-2AEA-47BA-B40C-D34E5DE8607C}">
      <dgm:prSet/>
      <dgm:spPr/>
      <dgm:t>
        <a:bodyPr/>
        <a:lstStyle/>
        <a:p>
          <a:endParaRPr lang="en-US"/>
        </a:p>
      </dgm:t>
    </dgm:pt>
    <dgm:pt modelId="{16282708-6A59-4203-BD31-0894FDC4ABBF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17.67%</a:t>
          </a:r>
          <a:endParaRPr lang="en-US" b="1" dirty="0">
            <a:solidFill>
              <a:schemeClr val="tx1"/>
            </a:solidFill>
          </a:endParaRPr>
        </a:p>
      </dgm:t>
    </dgm:pt>
    <dgm:pt modelId="{436CFFF7-5C79-4A6C-BA69-43BA14B82B30}" type="parTrans" cxnId="{1477D4E3-EBB9-40EF-86AB-AF1B3F9C4A49}">
      <dgm:prSet/>
      <dgm:spPr/>
      <dgm:t>
        <a:bodyPr/>
        <a:lstStyle/>
        <a:p>
          <a:endParaRPr lang="en-US"/>
        </a:p>
      </dgm:t>
    </dgm:pt>
    <dgm:pt modelId="{C11D8329-EFB5-4819-9972-DD3A3F4042B3}" type="sibTrans" cxnId="{1477D4E3-EBB9-40EF-86AB-AF1B3F9C4A49}">
      <dgm:prSet/>
      <dgm:spPr/>
      <dgm:t>
        <a:bodyPr/>
        <a:lstStyle/>
        <a:p>
          <a:endParaRPr lang="en-US"/>
        </a:p>
      </dgm:t>
    </dgm:pt>
    <dgm:pt modelId="{F70246EF-646C-441F-ABD9-2547A7560AF1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15.44%</a:t>
          </a:r>
          <a:endParaRPr lang="en-US" b="1" dirty="0">
            <a:solidFill>
              <a:schemeClr val="tx1"/>
            </a:solidFill>
          </a:endParaRPr>
        </a:p>
      </dgm:t>
    </dgm:pt>
    <dgm:pt modelId="{9C057E82-DD70-4471-98B0-49EDC9A79EE9}" type="parTrans" cxnId="{1B7E4109-40C7-406D-9B5E-037B59B86745}">
      <dgm:prSet/>
      <dgm:spPr/>
      <dgm:t>
        <a:bodyPr/>
        <a:lstStyle/>
        <a:p>
          <a:endParaRPr lang="en-US"/>
        </a:p>
      </dgm:t>
    </dgm:pt>
    <dgm:pt modelId="{E6F1DBC8-6790-456E-BC5C-E345E60B1BF9}" type="sibTrans" cxnId="{1B7E4109-40C7-406D-9B5E-037B59B86745}">
      <dgm:prSet/>
      <dgm:spPr/>
      <dgm:t>
        <a:bodyPr/>
        <a:lstStyle/>
        <a:p>
          <a:endParaRPr lang="en-US"/>
        </a:p>
      </dgm:t>
    </dgm:pt>
    <dgm:pt modelId="{7152432E-7831-44AD-AC7D-077C65E76FE7}" type="pres">
      <dgm:prSet presAssocID="{56A78629-778D-4FBA-AC38-80DB505773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5255F-7882-4576-91BE-D8EE30439A9D}" type="pres">
      <dgm:prSet presAssocID="{56A78629-778D-4FBA-AC38-80DB50577325}" presName="bkgdShp" presStyleLbl="alignAccFollowNode1" presStyleIdx="0" presStyleCn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B555378C-C87F-4D2C-8223-EE3B94FB478C}" type="pres">
      <dgm:prSet presAssocID="{56A78629-778D-4FBA-AC38-80DB50577325}" presName="linComp" presStyleCnt="0"/>
      <dgm:spPr/>
    </dgm:pt>
    <dgm:pt modelId="{916BB57E-C4F0-4F13-B855-4204F36833F4}" type="pres">
      <dgm:prSet presAssocID="{02EA0931-8E14-4EC3-8336-B8492867D0BE}" presName="compNode" presStyleCnt="0"/>
      <dgm:spPr/>
    </dgm:pt>
    <dgm:pt modelId="{1F7A6E88-448A-4BFB-BDFA-05963F0ED02E}" type="pres">
      <dgm:prSet presAssocID="{02EA0931-8E14-4EC3-8336-B8492867D0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7ECBA-EAC8-4370-AF06-84C6E5D33D3F}" type="pres">
      <dgm:prSet presAssocID="{02EA0931-8E14-4EC3-8336-B8492867D0BE}" presName="invisiNode" presStyleLbl="node1" presStyleIdx="0" presStyleCnt="5"/>
      <dgm:spPr/>
    </dgm:pt>
    <dgm:pt modelId="{CA8FAAEE-215B-4AEB-B031-6EE54F979849}" type="pres">
      <dgm:prSet presAssocID="{02EA0931-8E14-4EC3-8336-B8492867D0BE}" presName="imagNode" presStyleLbl="fgImgPlace1" presStyleIdx="0" presStyleCnt="5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332BC6B-B709-4F38-A92F-0AC6D368067C}" type="pres">
      <dgm:prSet presAssocID="{5CF9D2CA-8744-408B-8BB4-70690A3F6C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E10A1D-FA02-45C6-8ED1-322536C05AEC}" type="pres">
      <dgm:prSet presAssocID="{98E77D36-AD45-430F-8F1D-971CA43DB960}" presName="compNode" presStyleCnt="0"/>
      <dgm:spPr/>
    </dgm:pt>
    <dgm:pt modelId="{7B141D44-446E-45B8-BC38-CEEBE4380051}" type="pres">
      <dgm:prSet presAssocID="{98E77D36-AD45-430F-8F1D-971CA43DB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30E5-81A0-4D87-9F60-119CF0115CDF}" type="pres">
      <dgm:prSet presAssocID="{98E77D36-AD45-430F-8F1D-971CA43DB960}" presName="invisiNode" presStyleLbl="node1" presStyleIdx="1" presStyleCnt="5"/>
      <dgm:spPr/>
    </dgm:pt>
    <dgm:pt modelId="{26F4146F-7B8D-49D2-B332-28BE4F6E0F25}" type="pres">
      <dgm:prSet presAssocID="{98E77D36-AD45-430F-8F1D-971CA43DB960}" presName="imagNode" presStyleLbl="fgImgPlace1" presStyleIdx="1" presStyleCnt="5"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363E2F18-2A67-4068-B890-F8E452975CE5}" type="pres">
      <dgm:prSet presAssocID="{45C17129-B9AD-41CD-9E8E-914D766001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08719F-79F0-403E-9FE0-98CA72246CE1}" type="pres">
      <dgm:prSet presAssocID="{F82EA2E0-AB88-4561-9F19-07BC86CDE9D5}" presName="compNode" presStyleCnt="0"/>
      <dgm:spPr/>
    </dgm:pt>
    <dgm:pt modelId="{D8E42D0A-DE68-47B2-B119-E7FB195C07F7}" type="pres">
      <dgm:prSet presAssocID="{F82EA2E0-AB88-4561-9F19-07BC86CDE9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B7F96-335A-48EF-A826-54EFF773ACC3}" type="pres">
      <dgm:prSet presAssocID="{F82EA2E0-AB88-4561-9F19-07BC86CDE9D5}" presName="invisiNode" presStyleLbl="node1" presStyleIdx="2" presStyleCnt="5"/>
      <dgm:spPr/>
    </dgm:pt>
    <dgm:pt modelId="{67E8B7A9-667E-4915-9159-3B4499A37CE7}" type="pres">
      <dgm:prSet presAssocID="{F82EA2E0-AB88-4561-9F19-07BC86CDE9D5}" presName="imagNode" presStyleLbl="fgImgPlace1" presStyleIdx="2" presStyleCnt="5"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37BC06BA-9F9E-40CD-A8EA-0682FE4D1271}" type="pres">
      <dgm:prSet presAssocID="{D418E5C7-A919-4F2D-A06F-E4B18969FD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FFF350-6896-4481-BCB6-0998819A2648}" type="pres">
      <dgm:prSet presAssocID="{16282708-6A59-4203-BD31-0894FDC4ABBF}" presName="compNode" presStyleCnt="0"/>
      <dgm:spPr/>
    </dgm:pt>
    <dgm:pt modelId="{6B4E7FD6-D0D1-4C47-B34D-E4E41873ACEB}" type="pres">
      <dgm:prSet presAssocID="{16282708-6A59-4203-BD31-0894FDC4AB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478EC-89E2-48DC-A42D-0BEC2B9CC489}" type="pres">
      <dgm:prSet presAssocID="{16282708-6A59-4203-BD31-0894FDC4ABBF}" presName="invisiNode" presStyleLbl="node1" presStyleIdx="3" presStyleCnt="5"/>
      <dgm:spPr/>
    </dgm:pt>
    <dgm:pt modelId="{B45F0901-FF2C-4F24-8C08-EABB189E1AE8}" type="pres">
      <dgm:prSet presAssocID="{16282708-6A59-4203-BD31-0894FDC4ABBF}" presName="imagNode" presStyleLbl="fgImgPlace1" presStyleIdx="3" presStyleCnt="5"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316A9CC3-359D-4AD6-8866-4FF31F9A0BC9}" type="pres">
      <dgm:prSet presAssocID="{C11D8329-EFB5-4819-9972-DD3A3F4042B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5BBF0B-D48E-4B04-A064-66C5FD9EE080}" type="pres">
      <dgm:prSet presAssocID="{F70246EF-646C-441F-ABD9-2547A7560AF1}" presName="compNode" presStyleCnt="0"/>
      <dgm:spPr/>
    </dgm:pt>
    <dgm:pt modelId="{7AC4EDAF-926B-49D6-B736-F7105C797AED}" type="pres">
      <dgm:prSet presAssocID="{F70246EF-646C-441F-ABD9-2547A7560A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B32CA-7230-483C-B35E-0F1F0AB521E8}" type="pres">
      <dgm:prSet presAssocID="{F70246EF-646C-441F-ABD9-2547A7560AF1}" presName="invisiNode" presStyleLbl="node1" presStyleIdx="4" presStyleCnt="5"/>
      <dgm:spPr/>
    </dgm:pt>
    <dgm:pt modelId="{7A339900-2BDA-4140-B689-A4472B6ED3FF}" type="pres">
      <dgm:prSet presAssocID="{F70246EF-646C-441F-ABD9-2547A7560AF1}" presName="imagNode" presStyleLbl="fgImgPlace1" presStyleIdx="4" presStyleCnt="5"/>
      <dgm:spPr>
        <a:solidFill>
          <a:srgbClr val="FFFF00"/>
        </a:solidFill>
      </dgm:spPr>
      <dgm:t>
        <a:bodyPr/>
        <a:lstStyle/>
        <a:p>
          <a:endParaRPr lang="en-US"/>
        </a:p>
      </dgm:t>
    </dgm:pt>
  </dgm:ptLst>
  <dgm:cxnLst>
    <dgm:cxn modelId="{5BAB4638-8184-461C-AB97-C2E7B4A66933}" srcId="{56A78629-778D-4FBA-AC38-80DB50577325}" destId="{02EA0931-8E14-4EC3-8336-B8492867D0BE}" srcOrd="0" destOrd="0" parTransId="{C2D09880-CE7F-4F56-AFFB-D0BF7D47050F}" sibTransId="{5CF9D2CA-8744-408B-8BB4-70690A3F6CA1}"/>
    <dgm:cxn modelId="{435B1CBB-2DA9-4D49-81BF-E997BAC840FD}" srcId="{56A78629-778D-4FBA-AC38-80DB50577325}" destId="{98E77D36-AD45-430F-8F1D-971CA43DB960}" srcOrd="1" destOrd="0" parTransId="{4C4982D2-7CB6-48D0-9F2D-72B96FDABE25}" sibTransId="{45C17129-B9AD-41CD-9E8E-914D76600127}"/>
    <dgm:cxn modelId="{D4BF1BD8-7AB9-4B5F-922D-920E674DBF79}" type="presOf" srcId="{98E77D36-AD45-430F-8F1D-971CA43DB960}" destId="{7B141D44-446E-45B8-BC38-CEEBE4380051}" srcOrd="0" destOrd="0" presId="urn:microsoft.com/office/officeart/2005/8/layout/pList2"/>
    <dgm:cxn modelId="{87559CF1-4149-42D4-9188-D129A16ED030}" type="presOf" srcId="{02EA0931-8E14-4EC3-8336-B8492867D0BE}" destId="{1F7A6E88-448A-4BFB-BDFA-05963F0ED02E}" srcOrd="0" destOrd="0" presId="urn:microsoft.com/office/officeart/2005/8/layout/pList2"/>
    <dgm:cxn modelId="{F4857776-BA03-4A3D-ADCF-A4838F3054F0}" type="presOf" srcId="{F70246EF-646C-441F-ABD9-2547A7560AF1}" destId="{7AC4EDAF-926B-49D6-B736-F7105C797AED}" srcOrd="0" destOrd="0" presId="urn:microsoft.com/office/officeart/2005/8/layout/pList2"/>
    <dgm:cxn modelId="{B64FA6C0-166B-41B9-BE5C-87FB5AD2A4FA}" type="presOf" srcId="{45C17129-B9AD-41CD-9E8E-914D76600127}" destId="{363E2F18-2A67-4068-B890-F8E452975CE5}" srcOrd="0" destOrd="0" presId="urn:microsoft.com/office/officeart/2005/8/layout/pList2"/>
    <dgm:cxn modelId="{C00FEFF5-BCC2-4967-A53F-CCC627A1994D}" type="presOf" srcId="{F82EA2E0-AB88-4561-9F19-07BC86CDE9D5}" destId="{D8E42D0A-DE68-47B2-B119-E7FB195C07F7}" srcOrd="0" destOrd="0" presId="urn:microsoft.com/office/officeart/2005/8/layout/pList2"/>
    <dgm:cxn modelId="{6652BC10-26C5-4DFA-8D1D-671FFBB3E350}" type="presOf" srcId="{5CF9D2CA-8744-408B-8BB4-70690A3F6CA1}" destId="{1332BC6B-B709-4F38-A92F-0AC6D368067C}" srcOrd="0" destOrd="0" presId="urn:microsoft.com/office/officeart/2005/8/layout/pList2"/>
    <dgm:cxn modelId="{40D5CA79-2989-4A1D-AFC3-1335171F491F}" type="presOf" srcId="{56A78629-778D-4FBA-AC38-80DB50577325}" destId="{7152432E-7831-44AD-AC7D-077C65E76FE7}" srcOrd="0" destOrd="0" presId="urn:microsoft.com/office/officeart/2005/8/layout/pList2"/>
    <dgm:cxn modelId="{2D477804-C688-4193-B6A2-F3FEA47649A6}" type="presOf" srcId="{16282708-6A59-4203-BD31-0894FDC4ABBF}" destId="{6B4E7FD6-D0D1-4C47-B34D-E4E41873ACEB}" srcOrd="0" destOrd="0" presId="urn:microsoft.com/office/officeart/2005/8/layout/pList2"/>
    <dgm:cxn modelId="{1477D4E3-EBB9-40EF-86AB-AF1B3F9C4A49}" srcId="{56A78629-778D-4FBA-AC38-80DB50577325}" destId="{16282708-6A59-4203-BD31-0894FDC4ABBF}" srcOrd="3" destOrd="0" parTransId="{436CFFF7-5C79-4A6C-BA69-43BA14B82B30}" sibTransId="{C11D8329-EFB5-4819-9972-DD3A3F4042B3}"/>
    <dgm:cxn modelId="{BB5ACD77-4BF6-41C3-BCF5-E1A4B4D067A8}" type="presOf" srcId="{C11D8329-EFB5-4819-9972-DD3A3F4042B3}" destId="{316A9CC3-359D-4AD6-8866-4FF31F9A0BC9}" srcOrd="0" destOrd="0" presId="urn:microsoft.com/office/officeart/2005/8/layout/pList2"/>
    <dgm:cxn modelId="{937FF6FC-EFF3-4595-BF08-C097E387B439}" type="presOf" srcId="{D418E5C7-A919-4F2D-A06F-E4B18969FD6B}" destId="{37BC06BA-9F9E-40CD-A8EA-0682FE4D1271}" srcOrd="0" destOrd="0" presId="urn:microsoft.com/office/officeart/2005/8/layout/pList2"/>
    <dgm:cxn modelId="{1754BA2B-2AEA-47BA-B40C-D34E5DE8607C}" srcId="{56A78629-778D-4FBA-AC38-80DB50577325}" destId="{F82EA2E0-AB88-4561-9F19-07BC86CDE9D5}" srcOrd="2" destOrd="0" parTransId="{243C5CE0-9613-47DD-A6D2-F63ADB7928BB}" sibTransId="{D418E5C7-A919-4F2D-A06F-E4B18969FD6B}"/>
    <dgm:cxn modelId="{1B7E4109-40C7-406D-9B5E-037B59B86745}" srcId="{56A78629-778D-4FBA-AC38-80DB50577325}" destId="{F70246EF-646C-441F-ABD9-2547A7560AF1}" srcOrd="4" destOrd="0" parTransId="{9C057E82-DD70-4471-98B0-49EDC9A79EE9}" sibTransId="{E6F1DBC8-6790-456E-BC5C-E345E60B1BF9}"/>
    <dgm:cxn modelId="{9E737CEC-66C6-44BA-9C9F-D4F74FAC4685}" type="presParOf" srcId="{7152432E-7831-44AD-AC7D-077C65E76FE7}" destId="{9015255F-7882-4576-91BE-D8EE30439A9D}" srcOrd="0" destOrd="0" presId="urn:microsoft.com/office/officeart/2005/8/layout/pList2"/>
    <dgm:cxn modelId="{EAF0E2A3-9E97-4B48-8949-6263C0F2878A}" type="presParOf" srcId="{7152432E-7831-44AD-AC7D-077C65E76FE7}" destId="{B555378C-C87F-4D2C-8223-EE3B94FB478C}" srcOrd="1" destOrd="0" presId="urn:microsoft.com/office/officeart/2005/8/layout/pList2"/>
    <dgm:cxn modelId="{B5C97AD5-1CA9-4F3A-B9BF-9B37969AEC7C}" type="presParOf" srcId="{B555378C-C87F-4D2C-8223-EE3B94FB478C}" destId="{916BB57E-C4F0-4F13-B855-4204F36833F4}" srcOrd="0" destOrd="0" presId="urn:microsoft.com/office/officeart/2005/8/layout/pList2"/>
    <dgm:cxn modelId="{0B8524B6-9C7B-4CDA-B854-D09C73F93700}" type="presParOf" srcId="{916BB57E-C4F0-4F13-B855-4204F36833F4}" destId="{1F7A6E88-448A-4BFB-BDFA-05963F0ED02E}" srcOrd="0" destOrd="0" presId="urn:microsoft.com/office/officeart/2005/8/layout/pList2"/>
    <dgm:cxn modelId="{8050BA40-2C88-4967-8BCD-6F985DD3A7D2}" type="presParOf" srcId="{916BB57E-C4F0-4F13-B855-4204F36833F4}" destId="{B6F7ECBA-EAC8-4370-AF06-84C6E5D33D3F}" srcOrd="1" destOrd="0" presId="urn:microsoft.com/office/officeart/2005/8/layout/pList2"/>
    <dgm:cxn modelId="{B0B6111E-50DD-426D-82C9-7091371C3996}" type="presParOf" srcId="{916BB57E-C4F0-4F13-B855-4204F36833F4}" destId="{CA8FAAEE-215B-4AEB-B031-6EE54F979849}" srcOrd="2" destOrd="0" presId="urn:microsoft.com/office/officeart/2005/8/layout/pList2"/>
    <dgm:cxn modelId="{FD7DE0EA-400A-4895-9BF6-85E1AEECA829}" type="presParOf" srcId="{B555378C-C87F-4D2C-8223-EE3B94FB478C}" destId="{1332BC6B-B709-4F38-A92F-0AC6D368067C}" srcOrd="1" destOrd="0" presId="urn:microsoft.com/office/officeart/2005/8/layout/pList2"/>
    <dgm:cxn modelId="{992010BE-E7FD-48F8-88AF-55F0F534BC03}" type="presParOf" srcId="{B555378C-C87F-4D2C-8223-EE3B94FB478C}" destId="{8BE10A1D-FA02-45C6-8ED1-322536C05AEC}" srcOrd="2" destOrd="0" presId="urn:microsoft.com/office/officeart/2005/8/layout/pList2"/>
    <dgm:cxn modelId="{B217A893-DF7E-4A8B-9185-0FD36E6B7991}" type="presParOf" srcId="{8BE10A1D-FA02-45C6-8ED1-322536C05AEC}" destId="{7B141D44-446E-45B8-BC38-CEEBE4380051}" srcOrd="0" destOrd="0" presId="urn:microsoft.com/office/officeart/2005/8/layout/pList2"/>
    <dgm:cxn modelId="{5269EE76-FEE1-4CF8-AB68-3093318CB28B}" type="presParOf" srcId="{8BE10A1D-FA02-45C6-8ED1-322536C05AEC}" destId="{B80830E5-81A0-4D87-9F60-119CF0115CDF}" srcOrd="1" destOrd="0" presId="urn:microsoft.com/office/officeart/2005/8/layout/pList2"/>
    <dgm:cxn modelId="{DCCACEF2-71EB-4AF6-940F-3E3448F4991B}" type="presParOf" srcId="{8BE10A1D-FA02-45C6-8ED1-322536C05AEC}" destId="{26F4146F-7B8D-49D2-B332-28BE4F6E0F25}" srcOrd="2" destOrd="0" presId="urn:microsoft.com/office/officeart/2005/8/layout/pList2"/>
    <dgm:cxn modelId="{1A3228E1-9DEF-45B3-939C-BBD7D2AA223C}" type="presParOf" srcId="{B555378C-C87F-4D2C-8223-EE3B94FB478C}" destId="{363E2F18-2A67-4068-B890-F8E452975CE5}" srcOrd="3" destOrd="0" presId="urn:microsoft.com/office/officeart/2005/8/layout/pList2"/>
    <dgm:cxn modelId="{DF416BE5-B4A1-4AC9-B769-758132756A0A}" type="presParOf" srcId="{B555378C-C87F-4D2C-8223-EE3B94FB478C}" destId="{B308719F-79F0-403E-9FE0-98CA72246CE1}" srcOrd="4" destOrd="0" presId="urn:microsoft.com/office/officeart/2005/8/layout/pList2"/>
    <dgm:cxn modelId="{F0DF14F3-6658-4635-BF6A-186F5A9A674E}" type="presParOf" srcId="{B308719F-79F0-403E-9FE0-98CA72246CE1}" destId="{D8E42D0A-DE68-47B2-B119-E7FB195C07F7}" srcOrd="0" destOrd="0" presId="urn:microsoft.com/office/officeart/2005/8/layout/pList2"/>
    <dgm:cxn modelId="{976CB032-18A5-4D29-A395-3D7126F2E313}" type="presParOf" srcId="{B308719F-79F0-403E-9FE0-98CA72246CE1}" destId="{68BB7F96-335A-48EF-A826-54EFF773ACC3}" srcOrd="1" destOrd="0" presId="urn:microsoft.com/office/officeart/2005/8/layout/pList2"/>
    <dgm:cxn modelId="{C50146FA-36D5-4D61-A0A0-14D4B45FD811}" type="presParOf" srcId="{B308719F-79F0-403E-9FE0-98CA72246CE1}" destId="{67E8B7A9-667E-4915-9159-3B4499A37CE7}" srcOrd="2" destOrd="0" presId="urn:microsoft.com/office/officeart/2005/8/layout/pList2"/>
    <dgm:cxn modelId="{9BEFD8E7-3632-42D6-AEF2-78B47CDD13AC}" type="presParOf" srcId="{B555378C-C87F-4D2C-8223-EE3B94FB478C}" destId="{37BC06BA-9F9E-40CD-A8EA-0682FE4D1271}" srcOrd="5" destOrd="0" presId="urn:microsoft.com/office/officeart/2005/8/layout/pList2"/>
    <dgm:cxn modelId="{8AAD39DC-4D01-4CA7-B985-C7250D4D05A7}" type="presParOf" srcId="{B555378C-C87F-4D2C-8223-EE3B94FB478C}" destId="{9BFFF350-6896-4481-BCB6-0998819A2648}" srcOrd="6" destOrd="0" presId="urn:microsoft.com/office/officeart/2005/8/layout/pList2"/>
    <dgm:cxn modelId="{6E95AD2C-386F-4DF3-B153-FCD4E1E89A78}" type="presParOf" srcId="{9BFFF350-6896-4481-BCB6-0998819A2648}" destId="{6B4E7FD6-D0D1-4C47-B34D-E4E41873ACEB}" srcOrd="0" destOrd="0" presId="urn:microsoft.com/office/officeart/2005/8/layout/pList2"/>
    <dgm:cxn modelId="{249006D6-574A-4DA1-B7E3-D5A3BA5DCFD5}" type="presParOf" srcId="{9BFFF350-6896-4481-BCB6-0998819A2648}" destId="{11B478EC-89E2-48DC-A42D-0BEC2B9CC489}" srcOrd="1" destOrd="0" presId="urn:microsoft.com/office/officeart/2005/8/layout/pList2"/>
    <dgm:cxn modelId="{49205FEB-2A1C-4E48-8155-FE66B7EA9BBC}" type="presParOf" srcId="{9BFFF350-6896-4481-BCB6-0998819A2648}" destId="{B45F0901-FF2C-4F24-8C08-EABB189E1AE8}" srcOrd="2" destOrd="0" presId="urn:microsoft.com/office/officeart/2005/8/layout/pList2"/>
    <dgm:cxn modelId="{08A7E973-63BA-4D54-98BC-51EB308E8057}" type="presParOf" srcId="{B555378C-C87F-4D2C-8223-EE3B94FB478C}" destId="{316A9CC3-359D-4AD6-8866-4FF31F9A0BC9}" srcOrd="7" destOrd="0" presId="urn:microsoft.com/office/officeart/2005/8/layout/pList2"/>
    <dgm:cxn modelId="{89B57FA8-DCED-4780-A82E-2BE369B2DF0B}" type="presParOf" srcId="{B555378C-C87F-4D2C-8223-EE3B94FB478C}" destId="{6D5BBF0B-D48E-4B04-A064-66C5FD9EE080}" srcOrd="8" destOrd="0" presId="urn:microsoft.com/office/officeart/2005/8/layout/pList2"/>
    <dgm:cxn modelId="{565284AE-4EB6-4E87-9FA2-42428B871E4B}" type="presParOf" srcId="{6D5BBF0B-D48E-4B04-A064-66C5FD9EE080}" destId="{7AC4EDAF-926B-49D6-B736-F7105C797AED}" srcOrd="0" destOrd="0" presId="urn:microsoft.com/office/officeart/2005/8/layout/pList2"/>
    <dgm:cxn modelId="{D530140D-5B80-4D79-9175-036ADE398733}" type="presParOf" srcId="{6D5BBF0B-D48E-4B04-A064-66C5FD9EE080}" destId="{AD2B32CA-7230-483C-B35E-0F1F0AB521E8}" srcOrd="1" destOrd="0" presId="urn:microsoft.com/office/officeart/2005/8/layout/pList2"/>
    <dgm:cxn modelId="{9D79A5BB-A53C-4854-8812-1ACD9AEF6B37}" type="presParOf" srcId="{6D5BBF0B-D48E-4B04-A064-66C5FD9EE080}" destId="{7A339900-2BDA-4140-B689-A4472B6ED3F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4647DF-A816-4E36-9B7A-603D8DECCD7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660223-AE54-40D9-A301-033851B34160}">
      <dgm:prSet phldrT="[Text]" custT="1"/>
      <dgm:spPr>
        <a:solidFill>
          <a:srgbClr val="FFFF00"/>
        </a:solidFill>
      </dgm:spPr>
      <dgm:t>
        <a:bodyPr/>
        <a:lstStyle/>
        <a:p>
          <a:endParaRPr lang="en-US" sz="3600" dirty="0" smtClean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ให้เงินอุดหนุนเลี้ยงดูตั้งแต่เด็กแรกเกิดจนถึงอายุ </a:t>
          </a:r>
          <a:r>
            <a:rPr lang="en-GB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3 </a:t>
          </a:r>
          <a:r>
            <a:rPr lang="th-TH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ปี</a:t>
          </a:r>
          <a:r>
            <a:rPr lang="en-US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/>
          </a:r>
          <a:br>
            <a:rPr lang="en-US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en-GB" sz="3600" b="1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(33.94%)</a:t>
          </a:r>
          <a:endParaRPr lang="en-US" sz="3600" b="1" dirty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F7279DB4-850C-4199-85CF-4BA7A726BD11}" type="parTrans" cxnId="{60A3A87B-89BE-4A11-B769-2E8B57FFCAC5}">
      <dgm:prSet/>
      <dgm:spPr/>
      <dgm:t>
        <a:bodyPr/>
        <a:lstStyle/>
        <a:p>
          <a:endParaRPr lang="en-US"/>
        </a:p>
      </dgm:t>
    </dgm:pt>
    <dgm:pt modelId="{17ABCD67-50AE-4C90-90CC-A77B9C3E8B80}" type="sibTrans" cxnId="{60A3A87B-89BE-4A11-B769-2E8B57FFCAC5}">
      <dgm:prSet/>
      <dgm:spPr/>
      <dgm:t>
        <a:bodyPr/>
        <a:lstStyle/>
        <a:p>
          <a:endParaRPr lang="en-US"/>
        </a:p>
      </dgm:t>
    </dgm:pt>
    <dgm:pt modelId="{6390EEB0-4058-4C9B-9AB8-70B94B695A11}">
      <dgm:prSet phldrT="[Text]" custT="1"/>
      <dgm:spPr>
        <a:solidFill>
          <a:srgbClr val="F4B183"/>
        </a:solidFill>
      </dgm:spPr>
      <dgm:t>
        <a:bodyPr/>
        <a:lstStyle/>
        <a:p>
          <a:endParaRPr lang="en-US" sz="3600" dirty="0" smtClean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จัดให้มีสิทธิประโยชน์ตรวจรักษาการมีบุตรยาก</a:t>
          </a:r>
          <a:r>
            <a:rPr lang="en-GB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br>
            <a:rPr lang="en-GB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</a:br>
          <a:r>
            <a:rPr lang="en-GB" sz="3600" b="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(14.88%)</a:t>
          </a:r>
          <a:endParaRPr lang="en-US" sz="3600" b="0" dirty="0">
            <a:solidFill>
              <a:schemeClr val="tx1"/>
            </a:solidFill>
            <a:cs typeface="+mn-cs"/>
          </a:endParaRPr>
        </a:p>
      </dgm:t>
    </dgm:pt>
    <dgm:pt modelId="{7BEDBA92-3F08-4209-A2E7-2478EC1C9397}" type="parTrans" cxnId="{1D3AE792-04BE-44C7-95B6-1AD6C5DFF46E}">
      <dgm:prSet/>
      <dgm:spPr/>
      <dgm:t>
        <a:bodyPr/>
        <a:lstStyle/>
        <a:p>
          <a:endParaRPr lang="en-US"/>
        </a:p>
      </dgm:t>
    </dgm:pt>
    <dgm:pt modelId="{ED689DE4-DB4C-434E-A18D-22089AF3FBD3}" type="sibTrans" cxnId="{1D3AE792-04BE-44C7-95B6-1AD6C5DFF46E}">
      <dgm:prSet/>
      <dgm:spPr/>
      <dgm:t>
        <a:bodyPr/>
        <a:lstStyle/>
        <a:p>
          <a:endParaRPr lang="en-US"/>
        </a:p>
      </dgm:t>
    </dgm:pt>
    <dgm:pt modelId="{BA7C7C68-04FC-40C0-AFBC-859423D2B469}">
      <dgm:prSet phldrT="[Text]" custT="1"/>
      <dgm:spPr>
        <a:solidFill>
          <a:srgbClr val="CC66FF"/>
        </a:solidFill>
      </dgm:spPr>
      <dgm:t>
        <a:bodyPr/>
        <a:lstStyle/>
        <a:p>
          <a:endParaRPr lang="en-US" sz="3600" dirty="0" smtClean="0">
            <a:solidFill>
              <a:schemeClr val="tx1"/>
            </a:solidFill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จัดให้มีสวัสดิการการลาคลอดมารดาสำหรับผู้หญิงทำงานที่มีบุตร</a:t>
          </a:r>
          <a:r>
            <a:rPr lang="en-GB" sz="360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en-GB" sz="3600" b="0" dirty="0" smtClean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(11.07%)</a:t>
          </a:r>
          <a:endParaRPr lang="en-US" sz="3600" b="0" dirty="0">
            <a:solidFill>
              <a:schemeClr val="tx1"/>
            </a:solidFill>
            <a:cs typeface="+mn-cs"/>
          </a:endParaRPr>
        </a:p>
      </dgm:t>
    </dgm:pt>
    <dgm:pt modelId="{943E4A20-A0C5-48CC-9B1F-9D37E615BC8C}" type="parTrans" cxnId="{A0E06676-CC83-450E-9063-42B6A41791EA}">
      <dgm:prSet/>
      <dgm:spPr/>
      <dgm:t>
        <a:bodyPr/>
        <a:lstStyle/>
        <a:p>
          <a:endParaRPr lang="en-US"/>
        </a:p>
      </dgm:t>
    </dgm:pt>
    <dgm:pt modelId="{F83A70D3-0D5B-4BE4-8741-B45F795542D8}" type="sibTrans" cxnId="{A0E06676-CC83-450E-9063-42B6A41791EA}">
      <dgm:prSet/>
      <dgm:spPr/>
      <dgm:t>
        <a:bodyPr/>
        <a:lstStyle/>
        <a:p>
          <a:endParaRPr lang="en-US"/>
        </a:p>
      </dgm:t>
    </dgm:pt>
    <dgm:pt modelId="{62360645-3C33-48EF-AF25-00B4077AA586}" type="pres">
      <dgm:prSet presAssocID="{644647DF-A816-4E36-9B7A-603D8DECCD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C7619-5903-484E-8FBD-78515AF8227F}" type="pres">
      <dgm:prSet presAssocID="{644647DF-A816-4E36-9B7A-603D8DECCD74}" presName="fgShape" presStyleLbl="fgShp" presStyleIdx="0" presStyleCnt="1" custScaleX="100019" custScaleY="21358" custLinFactNeighborX="-508" custLinFactNeighborY="36224"/>
      <dgm:spPr>
        <a:noFill/>
        <a:ln>
          <a:noFill/>
        </a:ln>
      </dgm:spPr>
      <dgm:t>
        <a:bodyPr/>
        <a:lstStyle/>
        <a:p>
          <a:endParaRPr lang="th-TH"/>
        </a:p>
      </dgm:t>
    </dgm:pt>
    <dgm:pt modelId="{CAB35962-3BB9-4143-AC0E-A985E9B0D65A}" type="pres">
      <dgm:prSet presAssocID="{644647DF-A816-4E36-9B7A-603D8DECCD74}" presName="linComp" presStyleCnt="0"/>
      <dgm:spPr/>
    </dgm:pt>
    <dgm:pt modelId="{18AD1128-AB33-433D-8DE5-1BC47A61B387}" type="pres">
      <dgm:prSet presAssocID="{6B660223-AE54-40D9-A301-033851B34160}" presName="compNode" presStyleCnt="0"/>
      <dgm:spPr/>
    </dgm:pt>
    <dgm:pt modelId="{2D35A2A8-35A5-41F9-A8CC-0E5700742194}" type="pres">
      <dgm:prSet presAssocID="{6B660223-AE54-40D9-A301-033851B34160}" presName="bkgdShape" presStyleLbl="node1" presStyleIdx="0" presStyleCnt="3"/>
      <dgm:spPr/>
      <dgm:t>
        <a:bodyPr/>
        <a:lstStyle/>
        <a:p>
          <a:endParaRPr lang="en-US"/>
        </a:p>
      </dgm:t>
    </dgm:pt>
    <dgm:pt modelId="{4A2CE6CE-38F7-4EEF-8A37-E02227345433}" type="pres">
      <dgm:prSet presAssocID="{6B660223-AE54-40D9-A301-033851B3416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BF291-2414-49A6-9999-F352FEC2794A}" type="pres">
      <dgm:prSet presAssocID="{6B660223-AE54-40D9-A301-033851B34160}" presName="invisiNode" presStyleLbl="node1" presStyleIdx="0" presStyleCnt="3"/>
      <dgm:spPr/>
    </dgm:pt>
    <dgm:pt modelId="{A8E3C8B1-168A-42D6-AECE-3E4CAE7A6605}" type="pres">
      <dgm:prSet presAssocID="{6B660223-AE54-40D9-A301-033851B34160}" presName="imagNode" presStyleLbl="fgImgPlace1" presStyleIdx="0" presStyleCnt="3"/>
      <dgm:spPr/>
    </dgm:pt>
    <dgm:pt modelId="{AAFF542C-BE2F-4C95-B4EE-4C014C8F6B82}" type="pres">
      <dgm:prSet presAssocID="{17ABCD67-50AE-4C90-90CC-A77B9C3E8B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55B8C8-DE63-4B50-9884-F4BE77C98144}" type="pres">
      <dgm:prSet presAssocID="{6390EEB0-4058-4C9B-9AB8-70B94B695A11}" presName="compNode" presStyleCnt="0"/>
      <dgm:spPr/>
    </dgm:pt>
    <dgm:pt modelId="{1A969EEB-8E13-4F1D-A153-5CC693C30482}" type="pres">
      <dgm:prSet presAssocID="{6390EEB0-4058-4C9B-9AB8-70B94B695A11}" presName="bkgdShape" presStyleLbl="node1" presStyleIdx="1" presStyleCnt="3" custScaleX="110032"/>
      <dgm:spPr/>
      <dgm:t>
        <a:bodyPr/>
        <a:lstStyle/>
        <a:p>
          <a:endParaRPr lang="en-US"/>
        </a:p>
      </dgm:t>
    </dgm:pt>
    <dgm:pt modelId="{19B74ED8-E8E0-4586-A824-BF7414813FBE}" type="pres">
      <dgm:prSet presAssocID="{6390EEB0-4058-4C9B-9AB8-70B94B695A1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9C68C-D941-4E11-BD20-B24BCAB0A4E7}" type="pres">
      <dgm:prSet presAssocID="{6390EEB0-4058-4C9B-9AB8-70B94B695A11}" presName="invisiNode" presStyleLbl="node1" presStyleIdx="1" presStyleCnt="3"/>
      <dgm:spPr/>
    </dgm:pt>
    <dgm:pt modelId="{0E52EF2E-4EC6-4FC9-B57D-04EBBAD91CC4}" type="pres">
      <dgm:prSet presAssocID="{6390EEB0-4058-4C9B-9AB8-70B94B695A11}" presName="imagNode" presStyleLbl="fgImgPlace1" presStyleIdx="1" presStyleCnt="3" custScaleX="112065" custScaleY="10255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627446A-A95D-4988-B0BC-7BE2565C9D53}" type="pres">
      <dgm:prSet presAssocID="{ED689DE4-DB4C-434E-A18D-22089AF3FB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10E7BA-CC4B-4C6B-93A5-61A40B887380}" type="pres">
      <dgm:prSet presAssocID="{BA7C7C68-04FC-40C0-AFBC-859423D2B469}" presName="compNode" presStyleCnt="0"/>
      <dgm:spPr/>
    </dgm:pt>
    <dgm:pt modelId="{8F116D6D-5B08-41DB-A7A1-DA98200EE1AE}" type="pres">
      <dgm:prSet presAssocID="{BA7C7C68-04FC-40C0-AFBC-859423D2B469}" presName="bkgdShape" presStyleLbl="node1" presStyleIdx="2" presStyleCnt="3"/>
      <dgm:spPr/>
      <dgm:t>
        <a:bodyPr/>
        <a:lstStyle/>
        <a:p>
          <a:endParaRPr lang="en-US"/>
        </a:p>
      </dgm:t>
    </dgm:pt>
    <dgm:pt modelId="{A7EE82BC-4CC8-4E7E-B9E5-67383666E6B7}" type="pres">
      <dgm:prSet presAssocID="{BA7C7C68-04FC-40C0-AFBC-859423D2B46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1CD2D-0E72-4EA9-8A3A-CCC23583E6C8}" type="pres">
      <dgm:prSet presAssocID="{BA7C7C68-04FC-40C0-AFBC-859423D2B469}" presName="invisiNode" presStyleLbl="node1" presStyleIdx="2" presStyleCnt="3"/>
      <dgm:spPr/>
    </dgm:pt>
    <dgm:pt modelId="{3C99EFEF-D1FC-4F63-8331-7990FFD2BBC1}" type="pres">
      <dgm:prSet presAssocID="{BA7C7C68-04FC-40C0-AFBC-859423D2B469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9C6893A-4D7B-47AD-ADA0-1D8543C903B9}" type="presOf" srcId="{644647DF-A816-4E36-9B7A-603D8DECCD74}" destId="{62360645-3C33-48EF-AF25-00B4077AA586}" srcOrd="0" destOrd="0" presId="urn:microsoft.com/office/officeart/2005/8/layout/hList7"/>
    <dgm:cxn modelId="{A0E06676-CC83-450E-9063-42B6A41791EA}" srcId="{644647DF-A816-4E36-9B7A-603D8DECCD74}" destId="{BA7C7C68-04FC-40C0-AFBC-859423D2B469}" srcOrd="2" destOrd="0" parTransId="{943E4A20-A0C5-48CC-9B1F-9D37E615BC8C}" sibTransId="{F83A70D3-0D5B-4BE4-8741-B45F795542D8}"/>
    <dgm:cxn modelId="{72BD5A03-BD5A-4D6B-822E-428CB50E6DB2}" type="presOf" srcId="{6B660223-AE54-40D9-A301-033851B34160}" destId="{4A2CE6CE-38F7-4EEF-8A37-E02227345433}" srcOrd="1" destOrd="0" presId="urn:microsoft.com/office/officeart/2005/8/layout/hList7"/>
    <dgm:cxn modelId="{60A3A87B-89BE-4A11-B769-2E8B57FFCAC5}" srcId="{644647DF-A816-4E36-9B7A-603D8DECCD74}" destId="{6B660223-AE54-40D9-A301-033851B34160}" srcOrd="0" destOrd="0" parTransId="{F7279DB4-850C-4199-85CF-4BA7A726BD11}" sibTransId="{17ABCD67-50AE-4C90-90CC-A77B9C3E8B80}"/>
    <dgm:cxn modelId="{94B098C8-E582-44AB-8B04-5B0FFBD005E7}" type="presOf" srcId="{17ABCD67-50AE-4C90-90CC-A77B9C3E8B80}" destId="{AAFF542C-BE2F-4C95-B4EE-4C014C8F6B82}" srcOrd="0" destOrd="0" presId="urn:microsoft.com/office/officeart/2005/8/layout/hList7"/>
    <dgm:cxn modelId="{2BDCE347-33A9-4121-B50C-E329F314F765}" type="presOf" srcId="{ED689DE4-DB4C-434E-A18D-22089AF3FBD3}" destId="{6627446A-A95D-4988-B0BC-7BE2565C9D53}" srcOrd="0" destOrd="0" presId="urn:microsoft.com/office/officeart/2005/8/layout/hList7"/>
    <dgm:cxn modelId="{31CAE441-FE5D-48B3-B90A-16CB13C3A6E9}" type="presOf" srcId="{BA7C7C68-04FC-40C0-AFBC-859423D2B469}" destId="{A7EE82BC-4CC8-4E7E-B9E5-67383666E6B7}" srcOrd="1" destOrd="0" presId="urn:microsoft.com/office/officeart/2005/8/layout/hList7"/>
    <dgm:cxn modelId="{419F46B4-78D1-41D9-891C-520CFB6BE606}" type="presOf" srcId="{6390EEB0-4058-4C9B-9AB8-70B94B695A11}" destId="{1A969EEB-8E13-4F1D-A153-5CC693C30482}" srcOrd="0" destOrd="0" presId="urn:microsoft.com/office/officeart/2005/8/layout/hList7"/>
    <dgm:cxn modelId="{1D3AE792-04BE-44C7-95B6-1AD6C5DFF46E}" srcId="{644647DF-A816-4E36-9B7A-603D8DECCD74}" destId="{6390EEB0-4058-4C9B-9AB8-70B94B695A11}" srcOrd="1" destOrd="0" parTransId="{7BEDBA92-3F08-4209-A2E7-2478EC1C9397}" sibTransId="{ED689DE4-DB4C-434E-A18D-22089AF3FBD3}"/>
    <dgm:cxn modelId="{C2E56156-D374-4A39-8D17-9011CFE58499}" type="presOf" srcId="{6390EEB0-4058-4C9B-9AB8-70B94B695A11}" destId="{19B74ED8-E8E0-4586-A824-BF7414813FBE}" srcOrd="1" destOrd="0" presId="urn:microsoft.com/office/officeart/2005/8/layout/hList7"/>
    <dgm:cxn modelId="{EBE819AE-C184-4646-B82F-90B14F2ACF0B}" type="presOf" srcId="{6B660223-AE54-40D9-A301-033851B34160}" destId="{2D35A2A8-35A5-41F9-A8CC-0E5700742194}" srcOrd="0" destOrd="0" presId="urn:microsoft.com/office/officeart/2005/8/layout/hList7"/>
    <dgm:cxn modelId="{01017084-DA92-439B-B5B4-2C120AC967AB}" type="presOf" srcId="{BA7C7C68-04FC-40C0-AFBC-859423D2B469}" destId="{8F116D6D-5B08-41DB-A7A1-DA98200EE1AE}" srcOrd="0" destOrd="0" presId="urn:microsoft.com/office/officeart/2005/8/layout/hList7"/>
    <dgm:cxn modelId="{659212C4-06A1-429C-8054-AD7A6CCB8429}" type="presParOf" srcId="{62360645-3C33-48EF-AF25-00B4077AA586}" destId="{97DC7619-5903-484E-8FBD-78515AF8227F}" srcOrd="0" destOrd="0" presId="urn:microsoft.com/office/officeart/2005/8/layout/hList7"/>
    <dgm:cxn modelId="{307E5DC5-1685-4B40-A861-8E921C8CD6EE}" type="presParOf" srcId="{62360645-3C33-48EF-AF25-00B4077AA586}" destId="{CAB35962-3BB9-4143-AC0E-A985E9B0D65A}" srcOrd="1" destOrd="0" presId="urn:microsoft.com/office/officeart/2005/8/layout/hList7"/>
    <dgm:cxn modelId="{AC174954-CDB6-4D5A-AF47-6E73E6BF23E4}" type="presParOf" srcId="{CAB35962-3BB9-4143-AC0E-A985E9B0D65A}" destId="{18AD1128-AB33-433D-8DE5-1BC47A61B387}" srcOrd="0" destOrd="0" presId="urn:microsoft.com/office/officeart/2005/8/layout/hList7"/>
    <dgm:cxn modelId="{900322D5-636D-4BAC-A4F4-6E07DBB28DBE}" type="presParOf" srcId="{18AD1128-AB33-433D-8DE5-1BC47A61B387}" destId="{2D35A2A8-35A5-41F9-A8CC-0E5700742194}" srcOrd="0" destOrd="0" presId="urn:microsoft.com/office/officeart/2005/8/layout/hList7"/>
    <dgm:cxn modelId="{BE030CCC-724E-41F1-A640-1CAF42B19E93}" type="presParOf" srcId="{18AD1128-AB33-433D-8DE5-1BC47A61B387}" destId="{4A2CE6CE-38F7-4EEF-8A37-E02227345433}" srcOrd="1" destOrd="0" presId="urn:microsoft.com/office/officeart/2005/8/layout/hList7"/>
    <dgm:cxn modelId="{2623ED1F-A72F-4691-B94C-6A972DE9B33E}" type="presParOf" srcId="{18AD1128-AB33-433D-8DE5-1BC47A61B387}" destId="{967BF291-2414-49A6-9999-F352FEC2794A}" srcOrd="2" destOrd="0" presId="urn:microsoft.com/office/officeart/2005/8/layout/hList7"/>
    <dgm:cxn modelId="{A9CFAC65-010B-46FB-AF75-F4409BB55D5D}" type="presParOf" srcId="{18AD1128-AB33-433D-8DE5-1BC47A61B387}" destId="{A8E3C8B1-168A-42D6-AECE-3E4CAE7A6605}" srcOrd="3" destOrd="0" presId="urn:microsoft.com/office/officeart/2005/8/layout/hList7"/>
    <dgm:cxn modelId="{CA66E333-930B-4E71-BA59-38CF10B90F6D}" type="presParOf" srcId="{CAB35962-3BB9-4143-AC0E-A985E9B0D65A}" destId="{AAFF542C-BE2F-4C95-B4EE-4C014C8F6B82}" srcOrd="1" destOrd="0" presId="urn:microsoft.com/office/officeart/2005/8/layout/hList7"/>
    <dgm:cxn modelId="{07117326-911F-4ED5-91CC-DE125897B5A7}" type="presParOf" srcId="{CAB35962-3BB9-4143-AC0E-A985E9B0D65A}" destId="{3855B8C8-DE63-4B50-9884-F4BE77C98144}" srcOrd="2" destOrd="0" presId="urn:microsoft.com/office/officeart/2005/8/layout/hList7"/>
    <dgm:cxn modelId="{61A5484B-B894-4F08-872F-6408526C1A44}" type="presParOf" srcId="{3855B8C8-DE63-4B50-9884-F4BE77C98144}" destId="{1A969EEB-8E13-4F1D-A153-5CC693C30482}" srcOrd="0" destOrd="0" presId="urn:microsoft.com/office/officeart/2005/8/layout/hList7"/>
    <dgm:cxn modelId="{2830D821-62A8-4A82-A59E-6CE42E0C8250}" type="presParOf" srcId="{3855B8C8-DE63-4B50-9884-F4BE77C98144}" destId="{19B74ED8-E8E0-4586-A824-BF7414813FBE}" srcOrd="1" destOrd="0" presId="urn:microsoft.com/office/officeart/2005/8/layout/hList7"/>
    <dgm:cxn modelId="{557BA575-3797-44EC-A2A3-47CB9A3FBFB5}" type="presParOf" srcId="{3855B8C8-DE63-4B50-9884-F4BE77C98144}" destId="{1319C68C-D941-4E11-BD20-B24BCAB0A4E7}" srcOrd="2" destOrd="0" presId="urn:microsoft.com/office/officeart/2005/8/layout/hList7"/>
    <dgm:cxn modelId="{F4FA40C7-9248-42C9-9934-D8698E37EBDD}" type="presParOf" srcId="{3855B8C8-DE63-4B50-9884-F4BE77C98144}" destId="{0E52EF2E-4EC6-4FC9-B57D-04EBBAD91CC4}" srcOrd="3" destOrd="0" presId="urn:microsoft.com/office/officeart/2005/8/layout/hList7"/>
    <dgm:cxn modelId="{00CF3AF6-94AA-4F70-853C-E36F182C0C27}" type="presParOf" srcId="{CAB35962-3BB9-4143-AC0E-A985E9B0D65A}" destId="{6627446A-A95D-4988-B0BC-7BE2565C9D53}" srcOrd="3" destOrd="0" presId="urn:microsoft.com/office/officeart/2005/8/layout/hList7"/>
    <dgm:cxn modelId="{98038107-456F-42E2-A311-883804B29595}" type="presParOf" srcId="{CAB35962-3BB9-4143-AC0E-A985E9B0D65A}" destId="{CD10E7BA-CC4B-4C6B-93A5-61A40B887380}" srcOrd="4" destOrd="0" presId="urn:microsoft.com/office/officeart/2005/8/layout/hList7"/>
    <dgm:cxn modelId="{FD35FD5A-DE02-48E5-B083-2EDD90B64FAF}" type="presParOf" srcId="{CD10E7BA-CC4B-4C6B-93A5-61A40B887380}" destId="{8F116D6D-5B08-41DB-A7A1-DA98200EE1AE}" srcOrd="0" destOrd="0" presId="urn:microsoft.com/office/officeart/2005/8/layout/hList7"/>
    <dgm:cxn modelId="{6081563A-9EBB-4578-A4CE-956C578EA738}" type="presParOf" srcId="{CD10E7BA-CC4B-4C6B-93A5-61A40B887380}" destId="{A7EE82BC-4CC8-4E7E-B9E5-67383666E6B7}" srcOrd="1" destOrd="0" presId="urn:microsoft.com/office/officeart/2005/8/layout/hList7"/>
    <dgm:cxn modelId="{9E0E6991-AB84-4F7D-8953-C71660356788}" type="presParOf" srcId="{CD10E7BA-CC4B-4C6B-93A5-61A40B887380}" destId="{0D61CD2D-0E72-4EA9-8A3A-CCC23583E6C8}" srcOrd="2" destOrd="0" presId="urn:microsoft.com/office/officeart/2005/8/layout/hList7"/>
    <dgm:cxn modelId="{E89200F6-C8C5-47E8-BC3A-241F295630E9}" type="presParOf" srcId="{CD10E7BA-CC4B-4C6B-93A5-61A40B887380}" destId="{3C99EFEF-D1FC-4F63-8331-7990FFD2BB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D5546-0504-4684-B0A1-7F6887EFE05C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297CE5-C417-4BD3-84B2-38B837AF7861}">
      <dgm:prSet phldrT="[Text]"/>
      <dgm:spPr>
        <a:solidFill>
          <a:srgbClr val="F18713"/>
        </a:solidFill>
      </dgm:spPr>
      <dgm:t>
        <a:bodyPr/>
        <a:lstStyle/>
        <a:p>
          <a:r>
            <a:rPr lang="th-TH" b="1" dirty="0" smtClean="0">
              <a:cs typeface="+mn-cs"/>
            </a:rPr>
            <a:t>การเตรียมความพร้อมในการรองรับตลาดแรงงานที่เปลี่ยนแปลงไป</a:t>
          </a:r>
          <a:endParaRPr lang="en-US" dirty="0"/>
        </a:p>
      </dgm:t>
    </dgm:pt>
    <dgm:pt modelId="{E7469662-0B1D-444C-A3DF-EEC43C831BE6}" type="parTrans" cxnId="{1FF35D20-27A6-41A7-8682-BB83BF8D33CE}">
      <dgm:prSet/>
      <dgm:spPr/>
      <dgm:t>
        <a:bodyPr/>
        <a:lstStyle/>
        <a:p>
          <a:endParaRPr lang="en-US"/>
        </a:p>
      </dgm:t>
    </dgm:pt>
    <dgm:pt modelId="{14B5451F-C997-48D9-A05C-AC4916E32379}" type="sibTrans" cxnId="{1FF35D20-27A6-41A7-8682-BB83BF8D33CE}">
      <dgm:prSet/>
      <dgm:spPr/>
      <dgm:t>
        <a:bodyPr/>
        <a:lstStyle/>
        <a:p>
          <a:endParaRPr lang="en-US"/>
        </a:p>
      </dgm:t>
    </dgm:pt>
    <dgm:pt modelId="{2A6DE1B8-85EA-4BA1-910F-28F57A7BCEAB}">
      <dgm:prSet phldrT="[Text]" custT="1"/>
      <dgm:spPr/>
      <dgm:t>
        <a:bodyPr/>
        <a:lstStyle/>
        <a:p>
          <a:r>
            <a:rPr lang="en-US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1. </a:t>
          </a:r>
          <a:r>
            <a:rPr lang="th-TH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การเปลี่ยนแปลงจำนวนพนักงาน</a:t>
          </a:r>
          <a:endParaRPr lang="en-US" sz="2800" b="1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6A7E56E1-A117-4535-8144-75403BB09CF8}" type="parTrans" cxnId="{726A8390-7902-4E89-B657-BAE4A02A989C}">
      <dgm:prSet/>
      <dgm:spPr/>
      <dgm:t>
        <a:bodyPr/>
        <a:lstStyle/>
        <a:p>
          <a:endParaRPr lang="en-US"/>
        </a:p>
      </dgm:t>
    </dgm:pt>
    <dgm:pt modelId="{3146FB1A-23E8-412E-8421-2DE4C17AAD51}" type="sibTrans" cxnId="{726A8390-7902-4E89-B657-BAE4A02A989C}">
      <dgm:prSet/>
      <dgm:spPr/>
      <dgm:t>
        <a:bodyPr/>
        <a:lstStyle/>
        <a:p>
          <a:endParaRPr lang="en-US"/>
        </a:p>
      </dgm:t>
    </dgm:pt>
    <dgm:pt modelId="{66750FF3-92DC-45F7-B069-E6F5F520189B}">
      <dgm:prSet phldrT="[Text]" custT="1"/>
      <dgm:spPr/>
      <dgm:t>
        <a:bodyPr/>
        <a:lstStyle/>
        <a:p>
          <a:r>
            <a:rPr lang="en-US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2. </a:t>
          </a:r>
          <a:r>
            <a:rPr lang="th-TH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การเปลี่ยนแปลงนโยบายการจ้างแรงงานของบริษัท</a:t>
          </a:r>
          <a:endParaRPr lang="en-US" sz="2800" b="1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0DF0F7BD-9DAE-4617-9F00-A0F0781557E9}" type="parTrans" cxnId="{AA7EB240-BDA5-4C66-9D3B-D5EFFB2C049C}">
      <dgm:prSet/>
      <dgm:spPr/>
      <dgm:t>
        <a:bodyPr/>
        <a:lstStyle/>
        <a:p>
          <a:endParaRPr lang="en-US"/>
        </a:p>
      </dgm:t>
    </dgm:pt>
    <dgm:pt modelId="{E1F1D888-46AA-4327-BFD7-167F2F638239}" type="sibTrans" cxnId="{AA7EB240-BDA5-4C66-9D3B-D5EFFB2C049C}">
      <dgm:prSet/>
      <dgm:spPr/>
      <dgm:t>
        <a:bodyPr/>
        <a:lstStyle/>
        <a:p>
          <a:endParaRPr lang="en-US"/>
        </a:p>
      </dgm:t>
    </dgm:pt>
    <dgm:pt modelId="{2E3047EA-206C-49ED-B29A-BD045EA289F2}">
      <dgm:prSet phldrT="[Text]" custT="1"/>
      <dgm:spPr/>
      <dgm:t>
        <a:bodyPr/>
        <a:lstStyle/>
        <a:p>
          <a:r>
            <a:rPr lang="en-US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3. </a:t>
          </a:r>
          <a:r>
            <a:rPr lang="th-TH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การรับมือเรื่องปัญหาการขาดแคลนแรงงาน</a:t>
          </a:r>
          <a:endParaRPr lang="en-US" sz="2800" b="1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36738275-B86A-4386-9691-A424D07E28B8}" type="parTrans" cxnId="{F1EBB29F-2B25-4B35-BFF2-E0F5B3EA5029}">
      <dgm:prSet/>
      <dgm:spPr/>
      <dgm:t>
        <a:bodyPr/>
        <a:lstStyle/>
        <a:p>
          <a:endParaRPr lang="en-US"/>
        </a:p>
      </dgm:t>
    </dgm:pt>
    <dgm:pt modelId="{8D84905C-1FB9-4F80-BDAE-2982D83942F9}" type="sibTrans" cxnId="{F1EBB29F-2B25-4B35-BFF2-E0F5B3EA5029}">
      <dgm:prSet/>
      <dgm:spPr/>
      <dgm:t>
        <a:bodyPr/>
        <a:lstStyle/>
        <a:p>
          <a:endParaRPr lang="en-US"/>
        </a:p>
      </dgm:t>
    </dgm:pt>
    <dgm:pt modelId="{FA6334C6-C480-4C69-B309-64A7511CCBA1}">
      <dgm:prSet custT="1"/>
      <dgm:spPr/>
      <dgm:t>
        <a:bodyPr/>
        <a:lstStyle/>
        <a:p>
          <a:r>
            <a:rPr lang="en-US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4. </a:t>
          </a:r>
          <a:r>
            <a:rPr lang="th-TH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ผลกระทบของสังคมผู้สูงวัย</a:t>
          </a:r>
          <a:endParaRPr lang="en-US" sz="2800" b="1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0F65C3A9-0A31-4F0A-AF4D-009358692D89}" type="parTrans" cxnId="{0EB897B3-709D-4772-8BD2-38F8345D3BC4}">
      <dgm:prSet/>
      <dgm:spPr/>
      <dgm:t>
        <a:bodyPr/>
        <a:lstStyle/>
        <a:p>
          <a:endParaRPr lang="en-US"/>
        </a:p>
      </dgm:t>
    </dgm:pt>
    <dgm:pt modelId="{4DF25D20-025D-404B-A85C-3685494C1EFC}" type="sibTrans" cxnId="{0EB897B3-709D-4772-8BD2-38F8345D3BC4}">
      <dgm:prSet/>
      <dgm:spPr/>
      <dgm:t>
        <a:bodyPr/>
        <a:lstStyle/>
        <a:p>
          <a:endParaRPr lang="en-US"/>
        </a:p>
      </dgm:t>
    </dgm:pt>
    <dgm:pt modelId="{FD4C3D11-5D64-4897-A89F-28350B09EB7D}">
      <dgm:prSet custT="1"/>
      <dgm:spPr/>
      <dgm:t>
        <a:bodyPr/>
        <a:lstStyle/>
        <a:p>
          <a:r>
            <a:rPr lang="en-US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5. </a:t>
          </a:r>
          <a:r>
            <a:rPr lang="th-TH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ผลกระทบของสังคม</a:t>
          </a:r>
          <a:endParaRPr lang="en-US" sz="2800" b="1" dirty="0" smtClean="0">
            <a:latin typeface="Cordia New" panose="020B0304020202020204" pitchFamily="34" charset="-34"/>
            <a:cs typeface="Cordia New" panose="020B0304020202020204" pitchFamily="34" charset="-34"/>
          </a:endParaRPr>
        </a:p>
        <a:p>
          <a:r>
            <a:rPr lang="th-TH" sz="2800" b="1" dirty="0" smtClean="0">
              <a:latin typeface="Cordia New" panose="020B0304020202020204" pitchFamily="34" charset="-34"/>
              <a:cs typeface="Cordia New" panose="020B0304020202020204" pitchFamily="34" charset="-34"/>
            </a:rPr>
            <a:t>ที่มีเด็กเกิดน้อย</a:t>
          </a:r>
          <a:endParaRPr lang="en-US" sz="2800" b="1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5A685112-4E0E-41B1-B719-537E2CCAFC8F}" type="parTrans" cxnId="{9298ED49-7973-4E34-8537-963293D286C8}">
      <dgm:prSet/>
      <dgm:spPr/>
      <dgm:t>
        <a:bodyPr/>
        <a:lstStyle/>
        <a:p>
          <a:endParaRPr lang="en-US"/>
        </a:p>
      </dgm:t>
    </dgm:pt>
    <dgm:pt modelId="{B5C83D83-4E94-44F7-8304-6DB5675F45D6}" type="sibTrans" cxnId="{9298ED49-7973-4E34-8537-963293D286C8}">
      <dgm:prSet/>
      <dgm:spPr/>
      <dgm:t>
        <a:bodyPr/>
        <a:lstStyle/>
        <a:p>
          <a:endParaRPr lang="en-US"/>
        </a:p>
      </dgm:t>
    </dgm:pt>
    <dgm:pt modelId="{0D46AA78-1251-406B-BCEC-7A4C09FBFD49}" type="pres">
      <dgm:prSet presAssocID="{774D5546-0504-4684-B0A1-7F6887EFE0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4EBAF1-04E4-46AD-9FC9-4BB7058C6DF0}" type="pres">
      <dgm:prSet presAssocID="{E5297CE5-C417-4BD3-84B2-38B837AF7861}" presName="singleCycle" presStyleCnt="0"/>
      <dgm:spPr/>
    </dgm:pt>
    <dgm:pt modelId="{9F78CC81-36B9-4050-AAE6-F374B03DE852}" type="pres">
      <dgm:prSet presAssocID="{E5297CE5-C417-4BD3-84B2-38B837AF7861}" presName="singleCenter" presStyleLbl="node1" presStyleIdx="0" presStyleCnt="6" custScaleX="191965" custScaleY="157626" custLinFactNeighborY="414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8586CEE-3920-485E-92D5-7CC435BBA5E5}" type="pres">
      <dgm:prSet presAssocID="{6A7E56E1-A117-4535-8144-75403BB09CF8}" presName="Name56" presStyleLbl="parChTrans1D2" presStyleIdx="0" presStyleCnt="5"/>
      <dgm:spPr/>
      <dgm:t>
        <a:bodyPr/>
        <a:lstStyle/>
        <a:p>
          <a:endParaRPr lang="en-US"/>
        </a:p>
      </dgm:t>
    </dgm:pt>
    <dgm:pt modelId="{99289EFE-8F85-4A98-9CDD-3D5C601F5795}" type="pres">
      <dgm:prSet presAssocID="{2A6DE1B8-85EA-4BA1-910F-28F57A7BCEAB}" presName="text0" presStyleLbl="node1" presStyleIdx="1" presStyleCnt="6" custScaleX="241207" custScaleY="136526" custRadScaleRad="98726" custRadScaleInc="10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BCF6CA-98F3-455F-89D9-5AB96FAB1AA7}" type="pres">
      <dgm:prSet presAssocID="{0DF0F7BD-9DAE-4617-9F00-A0F0781557E9}" presName="Name56" presStyleLbl="parChTrans1D2" presStyleIdx="1" presStyleCnt="5"/>
      <dgm:spPr/>
      <dgm:t>
        <a:bodyPr/>
        <a:lstStyle/>
        <a:p>
          <a:endParaRPr lang="en-US"/>
        </a:p>
      </dgm:t>
    </dgm:pt>
    <dgm:pt modelId="{7D3A0F24-CD8C-4B3D-9B08-64E3FD40CB7C}" type="pres">
      <dgm:prSet presAssocID="{66750FF3-92DC-45F7-B069-E6F5F520189B}" presName="text0" presStyleLbl="node1" presStyleIdx="2" presStyleCnt="6" custScaleX="241207" custScaleY="136526" custRadScaleRad="135523" custRadScaleInc="1415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95E1487-8AB3-42D9-92FB-3837DA365802}" type="pres">
      <dgm:prSet presAssocID="{36738275-B86A-4386-9691-A424D07E28B8}" presName="Name56" presStyleLbl="parChTrans1D2" presStyleIdx="2" presStyleCnt="5"/>
      <dgm:spPr/>
      <dgm:t>
        <a:bodyPr/>
        <a:lstStyle/>
        <a:p>
          <a:endParaRPr lang="en-US"/>
        </a:p>
      </dgm:t>
    </dgm:pt>
    <dgm:pt modelId="{E95A279E-991D-4F89-B2E2-C20A354FBCD7}" type="pres">
      <dgm:prSet presAssocID="{2E3047EA-206C-49ED-B29A-BD045EA289F2}" presName="text0" presStyleLbl="node1" presStyleIdx="3" presStyleCnt="6" custScaleX="241207" custScaleY="136526" custRadScaleRad="153847" custRadScaleInc="-6187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D584FAB-BB54-4D51-8EB5-ABD4526F4BF0}" type="pres">
      <dgm:prSet presAssocID="{0F65C3A9-0A31-4F0A-AF4D-009358692D89}" presName="Name56" presStyleLbl="parChTrans1D2" presStyleIdx="3" presStyleCnt="5"/>
      <dgm:spPr/>
      <dgm:t>
        <a:bodyPr/>
        <a:lstStyle/>
        <a:p>
          <a:endParaRPr lang="en-US"/>
        </a:p>
      </dgm:t>
    </dgm:pt>
    <dgm:pt modelId="{BD4F9CD5-7851-4EA3-9F1D-A699C4389C59}" type="pres">
      <dgm:prSet presAssocID="{FA6334C6-C480-4C69-B309-64A7511CCBA1}" presName="text0" presStyleLbl="node1" presStyleIdx="4" presStyleCnt="6" custScaleX="241207" custScaleY="136526" custRadScaleRad="155942" custRadScaleInc="6089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02642E-73E5-42EF-B8A0-3F7FE4170C08}" type="pres">
      <dgm:prSet presAssocID="{5A685112-4E0E-41B1-B719-537E2CCAFC8F}" presName="Name56" presStyleLbl="parChTrans1D2" presStyleIdx="4" presStyleCnt="5"/>
      <dgm:spPr/>
      <dgm:t>
        <a:bodyPr/>
        <a:lstStyle/>
        <a:p>
          <a:endParaRPr lang="en-US"/>
        </a:p>
      </dgm:t>
    </dgm:pt>
    <dgm:pt modelId="{B7D894EF-B698-4DB2-AC3E-B9ADDA3D1A7A}" type="pres">
      <dgm:prSet presAssocID="{FD4C3D11-5D64-4897-A89F-28350B09EB7D}" presName="text0" presStyleLbl="node1" presStyleIdx="5" presStyleCnt="6" custScaleX="258709" custScaleY="136526" custRadScaleRad="138542" custRadScaleInc="-172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2BCE60F-A919-4F7C-9800-046435CA1AEA}" type="presOf" srcId="{6A7E56E1-A117-4535-8144-75403BB09CF8}" destId="{E8586CEE-3920-485E-92D5-7CC435BBA5E5}" srcOrd="0" destOrd="0" presId="urn:microsoft.com/office/officeart/2008/layout/RadialCluster"/>
    <dgm:cxn modelId="{F1EBB29F-2B25-4B35-BFF2-E0F5B3EA5029}" srcId="{E5297CE5-C417-4BD3-84B2-38B837AF7861}" destId="{2E3047EA-206C-49ED-B29A-BD045EA289F2}" srcOrd="2" destOrd="0" parTransId="{36738275-B86A-4386-9691-A424D07E28B8}" sibTransId="{8D84905C-1FB9-4F80-BDAE-2982D83942F9}"/>
    <dgm:cxn modelId="{57A7AA13-5B6D-46A3-B5AA-2A416B205E2D}" type="presOf" srcId="{66750FF3-92DC-45F7-B069-E6F5F520189B}" destId="{7D3A0F24-CD8C-4B3D-9B08-64E3FD40CB7C}" srcOrd="0" destOrd="0" presId="urn:microsoft.com/office/officeart/2008/layout/RadialCluster"/>
    <dgm:cxn modelId="{C0360721-A76A-4B98-949F-B96CDE0B8A32}" type="presOf" srcId="{774D5546-0504-4684-B0A1-7F6887EFE05C}" destId="{0D46AA78-1251-406B-BCEC-7A4C09FBFD49}" srcOrd="0" destOrd="0" presId="urn:microsoft.com/office/officeart/2008/layout/RadialCluster"/>
    <dgm:cxn modelId="{CA630AD5-D045-422C-9BE7-0319D2A236BD}" type="presOf" srcId="{FD4C3D11-5D64-4897-A89F-28350B09EB7D}" destId="{B7D894EF-B698-4DB2-AC3E-B9ADDA3D1A7A}" srcOrd="0" destOrd="0" presId="urn:microsoft.com/office/officeart/2008/layout/RadialCluster"/>
    <dgm:cxn modelId="{D02B84CC-5A2C-4893-9369-906A9674028A}" type="presOf" srcId="{FA6334C6-C480-4C69-B309-64A7511CCBA1}" destId="{BD4F9CD5-7851-4EA3-9F1D-A699C4389C59}" srcOrd="0" destOrd="0" presId="urn:microsoft.com/office/officeart/2008/layout/RadialCluster"/>
    <dgm:cxn modelId="{9298ED49-7973-4E34-8537-963293D286C8}" srcId="{E5297CE5-C417-4BD3-84B2-38B837AF7861}" destId="{FD4C3D11-5D64-4897-A89F-28350B09EB7D}" srcOrd="4" destOrd="0" parTransId="{5A685112-4E0E-41B1-B719-537E2CCAFC8F}" sibTransId="{B5C83D83-4E94-44F7-8304-6DB5675F45D6}"/>
    <dgm:cxn modelId="{AA7EB240-BDA5-4C66-9D3B-D5EFFB2C049C}" srcId="{E5297CE5-C417-4BD3-84B2-38B837AF7861}" destId="{66750FF3-92DC-45F7-B069-E6F5F520189B}" srcOrd="1" destOrd="0" parTransId="{0DF0F7BD-9DAE-4617-9F00-A0F0781557E9}" sibTransId="{E1F1D888-46AA-4327-BFD7-167F2F638239}"/>
    <dgm:cxn modelId="{3EA230C5-5A52-48ED-8FAB-2D1CFCB97D48}" type="presOf" srcId="{E5297CE5-C417-4BD3-84B2-38B837AF7861}" destId="{9F78CC81-36B9-4050-AAE6-F374B03DE852}" srcOrd="0" destOrd="0" presId="urn:microsoft.com/office/officeart/2008/layout/RadialCluster"/>
    <dgm:cxn modelId="{0EB897B3-709D-4772-8BD2-38F8345D3BC4}" srcId="{E5297CE5-C417-4BD3-84B2-38B837AF7861}" destId="{FA6334C6-C480-4C69-B309-64A7511CCBA1}" srcOrd="3" destOrd="0" parTransId="{0F65C3A9-0A31-4F0A-AF4D-009358692D89}" sibTransId="{4DF25D20-025D-404B-A85C-3685494C1EFC}"/>
    <dgm:cxn modelId="{726A8390-7902-4E89-B657-BAE4A02A989C}" srcId="{E5297CE5-C417-4BD3-84B2-38B837AF7861}" destId="{2A6DE1B8-85EA-4BA1-910F-28F57A7BCEAB}" srcOrd="0" destOrd="0" parTransId="{6A7E56E1-A117-4535-8144-75403BB09CF8}" sibTransId="{3146FB1A-23E8-412E-8421-2DE4C17AAD51}"/>
    <dgm:cxn modelId="{F8449C76-5DA6-4821-8616-29F820A16ED7}" type="presOf" srcId="{0DF0F7BD-9DAE-4617-9F00-A0F0781557E9}" destId="{77BCF6CA-98F3-455F-89D9-5AB96FAB1AA7}" srcOrd="0" destOrd="0" presId="urn:microsoft.com/office/officeart/2008/layout/RadialCluster"/>
    <dgm:cxn modelId="{510B02AA-5CD6-4FB9-B7BA-B6D995D2913D}" type="presOf" srcId="{2E3047EA-206C-49ED-B29A-BD045EA289F2}" destId="{E95A279E-991D-4F89-B2E2-C20A354FBCD7}" srcOrd="0" destOrd="0" presId="urn:microsoft.com/office/officeart/2008/layout/RadialCluster"/>
    <dgm:cxn modelId="{A35A4D0F-4A9D-412B-907F-0EBA3383D637}" type="presOf" srcId="{2A6DE1B8-85EA-4BA1-910F-28F57A7BCEAB}" destId="{99289EFE-8F85-4A98-9CDD-3D5C601F5795}" srcOrd="0" destOrd="0" presId="urn:microsoft.com/office/officeart/2008/layout/RadialCluster"/>
    <dgm:cxn modelId="{0B467B35-5F21-46D2-8E3C-9B92DACD0D30}" type="presOf" srcId="{0F65C3A9-0A31-4F0A-AF4D-009358692D89}" destId="{5D584FAB-BB54-4D51-8EB5-ABD4526F4BF0}" srcOrd="0" destOrd="0" presId="urn:microsoft.com/office/officeart/2008/layout/RadialCluster"/>
    <dgm:cxn modelId="{1FF35D20-27A6-41A7-8682-BB83BF8D33CE}" srcId="{774D5546-0504-4684-B0A1-7F6887EFE05C}" destId="{E5297CE5-C417-4BD3-84B2-38B837AF7861}" srcOrd="0" destOrd="0" parTransId="{E7469662-0B1D-444C-A3DF-EEC43C831BE6}" sibTransId="{14B5451F-C997-48D9-A05C-AC4916E32379}"/>
    <dgm:cxn modelId="{AA4DAAB3-48DB-4291-B747-790EDBB096A1}" type="presOf" srcId="{5A685112-4E0E-41B1-B719-537E2CCAFC8F}" destId="{8402642E-73E5-42EF-B8A0-3F7FE4170C08}" srcOrd="0" destOrd="0" presId="urn:microsoft.com/office/officeart/2008/layout/RadialCluster"/>
    <dgm:cxn modelId="{41D8EEB0-B6C0-4E73-8452-12EE1DA4CBA1}" type="presOf" srcId="{36738275-B86A-4386-9691-A424D07E28B8}" destId="{095E1487-8AB3-42D9-92FB-3837DA365802}" srcOrd="0" destOrd="0" presId="urn:microsoft.com/office/officeart/2008/layout/RadialCluster"/>
    <dgm:cxn modelId="{EA3DFBDD-F83E-4DA4-9772-4361FA4BAEC3}" type="presParOf" srcId="{0D46AA78-1251-406B-BCEC-7A4C09FBFD49}" destId="{B54EBAF1-04E4-46AD-9FC9-4BB7058C6DF0}" srcOrd="0" destOrd="0" presId="urn:microsoft.com/office/officeart/2008/layout/RadialCluster"/>
    <dgm:cxn modelId="{FF026D05-6D86-404E-8CEF-3772DFD952C7}" type="presParOf" srcId="{B54EBAF1-04E4-46AD-9FC9-4BB7058C6DF0}" destId="{9F78CC81-36B9-4050-AAE6-F374B03DE852}" srcOrd="0" destOrd="0" presId="urn:microsoft.com/office/officeart/2008/layout/RadialCluster"/>
    <dgm:cxn modelId="{D0C0196D-1B74-44F4-AE0C-F7C74F427920}" type="presParOf" srcId="{B54EBAF1-04E4-46AD-9FC9-4BB7058C6DF0}" destId="{E8586CEE-3920-485E-92D5-7CC435BBA5E5}" srcOrd="1" destOrd="0" presId="urn:microsoft.com/office/officeart/2008/layout/RadialCluster"/>
    <dgm:cxn modelId="{29E1E422-4EAB-4F55-8CF7-2C5926C52F1A}" type="presParOf" srcId="{B54EBAF1-04E4-46AD-9FC9-4BB7058C6DF0}" destId="{99289EFE-8F85-4A98-9CDD-3D5C601F5795}" srcOrd="2" destOrd="0" presId="urn:microsoft.com/office/officeart/2008/layout/RadialCluster"/>
    <dgm:cxn modelId="{63654F26-DA3A-46DD-9E1F-93F0072F4406}" type="presParOf" srcId="{B54EBAF1-04E4-46AD-9FC9-4BB7058C6DF0}" destId="{77BCF6CA-98F3-455F-89D9-5AB96FAB1AA7}" srcOrd="3" destOrd="0" presId="urn:microsoft.com/office/officeart/2008/layout/RadialCluster"/>
    <dgm:cxn modelId="{9143AA35-A943-480F-A3EF-E605E3392FC9}" type="presParOf" srcId="{B54EBAF1-04E4-46AD-9FC9-4BB7058C6DF0}" destId="{7D3A0F24-CD8C-4B3D-9B08-64E3FD40CB7C}" srcOrd="4" destOrd="0" presId="urn:microsoft.com/office/officeart/2008/layout/RadialCluster"/>
    <dgm:cxn modelId="{2725F864-67BE-4D7D-8839-F9D667BACCD1}" type="presParOf" srcId="{B54EBAF1-04E4-46AD-9FC9-4BB7058C6DF0}" destId="{095E1487-8AB3-42D9-92FB-3837DA365802}" srcOrd="5" destOrd="0" presId="urn:microsoft.com/office/officeart/2008/layout/RadialCluster"/>
    <dgm:cxn modelId="{A12F072B-6856-4DCA-B99E-3004FD2433F9}" type="presParOf" srcId="{B54EBAF1-04E4-46AD-9FC9-4BB7058C6DF0}" destId="{E95A279E-991D-4F89-B2E2-C20A354FBCD7}" srcOrd="6" destOrd="0" presId="urn:microsoft.com/office/officeart/2008/layout/RadialCluster"/>
    <dgm:cxn modelId="{C801E85B-A5C8-4532-9C5C-806689DC62BC}" type="presParOf" srcId="{B54EBAF1-04E4-46AD-9FC9-4BB7058C6DF0}" destId="{5D584FAB-BB54-4D51-8EB5-ABD4526F4BF0}" srcOrd="7" destOrd="0" presId="urn:microsoft.com/office/officeart/2008/layout/RadialCluster"/>
    <dgm:cxn modelId="{0AD9DDCE-E5F7-4DBA-B067-0668303DA3D4}" type="presParOf" srcId="{B54EBAF1-04E4-46AD-9FC9-4BB7058C6DF0}" destId="{BD4F9CD5-7851-4EA3-9F1D-A699C4389C59}" srcOrd="8" destOrd="0" presId="urn:microsoft.com/office/officeart/2008/layout/RadialCluster"/>
    <dgm:cxn modelId="{52AA3D5F-4E10-400B-AF03-F97B723DB0C6}" type="presParOf" srcId="{B54EBAF1-04E4-46AD-9FC9-4BB7058C6DF0}" destId="{8402642E-73E5-42EF-B8A0-3F7FE4170C08}" srcOrd="9" destOrd="0" presId="urn:microsoft.com/office/officeart/2008/layout/RadialCluster"/>
    <dgm:cxn modelId="{5E883D00-C497-494B-8B64-2F07720C7758}" type="presParOf" srcId="{B54EBAF1-04E4-46AD-9FC9-4BB7058C6DF0}" destId="{B7D894EF-B698-4DB2-AC3E-B9ADDA3D1A7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D10E-C1A5-42EF-9833-4E895C422CD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75471-7B8B-499A-B5F2-DC3427BE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ไม่มีบุตร</a:t>
            </a:r>
            <a:r>
              <a:rPr lang="th-TH" dirty="0" smtClean="0"/>
              <a:t> </a:t>
            </a:r>
            <a:r>
              <a:rPr lang="en-US" dirty="0" smtClean="0"/>
              <a:t>  49.996</a:t>
            </a:r>
          </a:p>
          <a:p>
            <a:r>
              <a:rPr lang="th-TH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มีบุตร</a:t>
            </a:r>
            <a:r>
              <a:rPr lang="th-TH" dirty="0" smtClean="0"/>
              <a:t> </a:t>
            </a:r>
            <a:r>
              <a:rPr lang="en-US" dirty="0" smtClean="0"/>
              <a:t> 50.004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75471-7B8B-499A-B5F2-DC3427BE84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  <a:r>
              <a:rPr lang="en-US" baseline="0" dirty="0" smtClean="0"/>
              <a:t> response to upskill/reskill  -- all 4 responses are seen as positive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7283-F45F-4F44-ACFC-07FD651CDC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0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  <a:r>
              <a:rPr lang="en-US" baseline="0" dirty="0" smtClean="0"/>
              <a:t> response to upskill/reskill  -- all 4 responses are seen as positive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7283-F45F-4F44-ACFC-07FD651CDC2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9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Demographic change as a threat</a:t>
            </a:r>
            <a:r>
              <a:rPr lang="en-US" baseline="0" dirty="0" smtClean="0"/>
              <a:t> rather than an opportunity., particular its effect on the labor market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Domestic purchasing power:  ageing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7283-F45F-4F44-ACFC-07FD651CDC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ไม่มีบุตร</a:t>
            </a:r>
            <a:r>
              <a:rPr lang="th-TH" dirty="0" smtClean="0"/>
              <a:t> </a:t>
            </a:r>
            <a:r>
              <a:rPr lang="en-US" dirty="0" smtClean="0"/>
              <a:t>  49.996</a:t>
            </a:r>
          </a:p>
          <a:p>
            <a:r>
              <a:rPr lang="th-TH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มีบุตร</a:t>
            </a:r>
            <a:r>
              <a:rPr lang="th-TH" dirty="0" smtClean="0"/>
              <a:t> </a:t>
            </a:r>
            <a:r>
              <a:rPr lang="en-US" dirty="0" smtClean="0"/>
              <a:t> 50.004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75471-7B8B-499A-B5F2-DC3427BE84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75471-7B8B-499A-B5F2-DC3427BE84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6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75471-7B8B-499A-B5F2-DC3427BE84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7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75471-7B8B-499A-B5F2-DC3427BE84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4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75471-7B8B-499A-B5F2-DC3427BE84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1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มีเหตุผลหลากหลายที่อธิบายการอยู่เป็นโสดหรือไม่ได้อยู่กับคู่รัก/คู่สมรสในกลุ่มประชากร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64789-DEB1-45F6-9D5C-EC8D2CD7D79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0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yr</a:t>
            </a:r>
            <a:r>
              <a:rPr lang="en-US" dirty="0" smtClean="0"/>
              <a:t>,</a:t>
            </a:r>
            <a:r>
              <a:rPr lang="en-US" baseline="0" dirty="0" smtClean="0"/>
              <a:t> majority of companies expect an increase in employees</a:t>
            </a:r>
          </a:p>
          <a:p>
            <a:r>
              <a:rPr lang="en-US" baseline="0" dirty="0" smtClean="0"/>
              <a:t>But in 5, decrease in ‘increase’. But expect a greater percentage of decrease in employees    [decreasing demand]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7283-F45F-4F44-ACFC-07FD651CDC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0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 form</a:t>
            </a:r>
            <a:r>
              <a:rPr lang="en-US" baseline="0" dirty="0" smtClean="0"/>
              <a:t> of employment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7283-F45F-4F44-ACFC-07FD651CDC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35FE-0BAD-401A-BD6A-8B102DA21229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4B1-A0E8-444F-9780-8BE7D63CBE28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3190-168D-46ED-A3ED-6F3727FBDFF1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0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5A19-6317-49D0-9FD2-B76957F2008D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9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46D1-A30C-413B-B1C1-9CE52F1F0090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7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F5AA-7015-4C8C-9514-C46F59A9DDF5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7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6C57-E4B5-44E1-8DA6-32BC17CF9C40}" type="datetime1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7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B05C-2576-479C-9A15-93D43C416CBA}" type="datetime1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41B0-C43F-47DB-9C21-F75D246E4299}" type="datetime1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AE0-4016-4489-BA0D-DA5049561940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DBFF-FAA2-4059-85AD-6E0EE4647C6F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7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10CB-A48A-4531-BDCE-69308CE07470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BFBC9-C627-4060-94F1-43349F56F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6" Type="http://schemas.openxmlformats.org/officeDocument/2006/relationships/image" Target="../media/image18.png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png"/><Relationship Id="rId10" Type="http://schemas.openxmlformats.org/officeDocument/2006/relationships/diagramColors" Target="../diagrams/colors2.xml"/><Relationship Id="rId19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.e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27.png"/><Relationship Id="rId12" Type="http://schemas.openxmlformats.org/officeDocument/2006/relationships/image" Target="../media/image1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hdphoto" Target="../media/hdphoto5.wdp"/><Relationship Id="rId5" Type="http://schemas.openxmlformats.org/officeDocument/2006/relationships/diagramColors" Target="../diagrams/colors5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.emf"/><Relationship Id="rId4" Type="http://schemas.openxmlformats.org/officeDocument/2006/relationships/diagramQuickStyle" Target="../diagrams/quickStyle6.xml"/><Relationship Id="rId9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.emf"/><Relationship Id="rId5" Type="http://schemas.openxmlformats.org/officeDocument/2006/relationships/diagramColors" Target="../diagrams/colors7.xml"/><Relationship Id="rId10" Type="http://schemas.microsoft.com/office/2007/relationships/hdphoto" Target="../media/hdphoto7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13" Type="http://schemas.openxmlformats.org/officeDocument/2006/relationships/image" Target="../media/image35.png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12" Type="http://schemas.openxmlformats.org/officeDocument/2006/relationships/chart" Target="../charts/chart30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11" Type="http://schemas.openxmlformats.org/officeDocument/2006/relationships/chart" Target="../charts/chart29.xml"/><Relationship Id="rId5" Type="http://schemas.openxmlformats.org/officeDocument/2006/relationships/chart" Target="../charts/chart23.xml"/><Relationship Id="rId10" Type="http://schemas.openxmlformats.org/officeDocument/2006/relationships/chart" Target="../charts/chart28.xml"/><Relationship Id="rId4" Type="http://schemas.openxmlformats.org/officeDocument/2006/relationships/chart" Target="../charts/chart22.xml"/><Relationship Id="rId9" Type="http://schemas.openxmlformats.org/officeDocument/2006/relationships/chart" Target="../charts/chart27.xml"/><Relationship Id="rId1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13" Type="http://schemas.openxmlformats.org/officeDocument/2006/relationships/image" Target="../media/image35.png"/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12" Type="http://schemas.openxmlformats.org/officeDocument/2006/relationships/chart" Target="../charts/chart41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5.xml"/><Relationship Id="rId11" Type="http://schemas.openxmlformats.org/officeDocument/2006/relationships/chart" Target="../charts/chart40.xml"/><Relationship Id="rId5" Type="http://schemas.openxmlformats.org/officeDocument/2006/relationships/chart" Target="../charts/chart34.xml"/><Relationship Id="rId10" Type="http://schemas.openxmlformats.org/officeDocument/2006/relationships/chart" Target="../charts/chart39.xml"/><Relationship Id="rId4" Type="http://schemas.openxmlformats.org/officeDocument/2006/relationships/chart" Target="../charts/chart33.xml"/><Relationship Id="rId9" Type="http://schemas.openxmlformats.org/officeDocument/2006/relationships/chart" Target="../charts/chart38.xml"/><Relationship Id="rId1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microsoft.com/office/2007/relationships/hdphoto" Target="../media/hdphoto8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8.png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microsoft.com/office/2007/relationships/hdphoto" Target="../media/hdphoto9.wdp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chart" Target="../charts/chart47.xml"/><Relationship Id="rId4" Type="http://schemas.microsoft.com/office/2007/relationships/hdphoto" Target="../media/hdphoto10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chart" Target="../charts/chart48.xml"/><Relationship Id="rId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microsoft.com/office/2007/relationships/hdphoto" Target="../media/hdphoto12.wdp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chart" Target="../charts/chart49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40.png"/><Relationship Id="rId4" Type="http://schemas.openxmlformats.org/officeDocument/2006/relationships/image" Target="../media/image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2.emf"/><Relationship Id="rId7" Type="http://schemas.openxmlformats.org/officeDocument/2006/relationships/image" Target="../media/image4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4" y="226282"/>
            <a:ext cx="2181556" cy="2029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8400" y="4267048"/>
            <a:ext cx="1351524" cy="2188293"/>
            <a:chOff x="342750" y="2249731"/>
            <a:chExt cx="2679700" cy="42891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5B45A7-8CE4-D643-BA8D-3B0A0D25C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50" y="3370824"/>
              <a:ext cx="2679700" cy="889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C13C694-076A-4F45-BEFA-781CB058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750" y="4482538"/>
              <a:ext cx="25019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E9E9008-55C7-074F-8307-AF9B88D4D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750" y="5624512"/>
              <a:ext cx="2628900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E5F1487-789F-1A45-BC18-67079A933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927"/>
            <a:stretch/>
          </p:blipFill>
          <p:spPr>
            <a:xfrm>
              <a:off x="1405719" y="2249731"/>
              <a:ext cx="1284185" cy="10541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E5F1487-789F-1A45-BC18-67079A933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420"/>
            <a:stretch/>
          </p:blipFill>
          <p:spPr>
            <a:xfrm>
              <a:off x="403097" y="2285798"/>
              <a:ext cx="1025454" cy="91801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863086" y="1718345"/>
            <a:ext cx="94907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th-TH" sz="4400" dirty="0">
              <a:solidFill>
                <a:srgbClr val="000000"/>
              </a:solidFill>
              <a:latin typeface="Browallia New" panose="020B0604020202020204" pitchFamily="34" charset="-34"/>
            </a:endParaRPr>
          </a:p>
          <a:p>
            <a:pPr algn="r"/>
            <a:r>
              <a:rPr lang="th-TH" sz="4400" dirty="0">
                <a:solidFill>
                  <a:srgbClr val="000000"/>
                </a:solidFill>
                <a:latin typeface="Browallia New" panose="020B0604020202020204" pitchFamily="34" charset="-34"/>
              </a:rPr>
              <a:t> </a:t>
            </a:r>
            <a:r>
              <a:rPr lang="th-TH" sz="4800" b="1" dirty="0" smtClean="0">
                <a:solidFill>
                  <a:srgbClr val="000000"/>
                </a:solidFill>
                <a:latin typeface="Browallia New" panose="020B0604020202020204" pitchFamily="34" charset="-34"/>
              </a:rPr>
              <a:t>มุมมอง</a:t>
            </a:r>
            <a:r>
              <a:rPr lang="th-TH" sz="4800" b="1" dirty="0">
                <a:solidFill>
                  <a:srgbClr val="000000"/>
                </a:solidFill>
                <a:latin typeface="Browallia New" panose="020B0604020202020204" pitchFamily="34" charset="-34"/>
              </a:rPr>
              <a:t>และความต้องการของ</a:t>
            </a:r>
            <a:r>
              <a:rPr lang="th-TH" sz="4800" b="1" dirty="0" smtClean="0">
                <a:solidFill>
                  <a:srgbClr val="000000"/>
                </a:solidFill>
                <a:latin typeface="Browallia New" panose="020B0604020202020204" pitchFamily="34" charset="-34"/>
              </a:rPr>
              <a:t>ประชาชน</a:t>
            </a:r>
          </a:p>
          <a:p>
            <a:pPr algn="r"/>
            <a:r>
              <a:rPr lang="th-TH" sz="4800" b="1" dirty="0" smtClean="0">
                <a:solidFill>
                  <a:srgbClr val="000000"/>
                </a:solidFill>
                <a:latin typeface="Browallia New" panose="020B0604020202020204" pitchFamily="34" charset="-34"/>
              </a:rPr>
              <a:t>และผู้บริหารบริษัท</a:t>
            </a:r>
            <a:r>
              <a:rPr lang="th-TH" sz="4800" b="1" dirty="0">
                <a:solidFill>
                  <a:srgbClr val="000000"/>
                </a:solidFill>
                <a:latin typeface="Browallia New" panose="020B0604020202020204" pitchFamily="34" charset="-34"/>
              </a:rPr>
              <a:t>จดทะเบียน</a:t>
            </a:r>
            <a:r>
              <a:rPr lang="th-TH" sz="4800" b="1" dirty="0" smtClean="0">
                <a:solidFill>
                  <a:srgbClr val="000000"/>
                </a:solidFill>
                <a:latin typeface="Browallia New" panose="020B0604020202020204" pitchFamily="34" charset="-34"/>
              </a:rPr>
              <a:t>ไทย</a:t>
            </a:r>
            <a:endParaRPr lang="th-TH" sz="4800" dirty="0"/>
          </a:p>
        </p:txBody>
      </p:sp>
      <p:sp>
        <p:nvSpPr>
          <p:cNvPr id="13" name="Rectangle 12"/>
          <p:cNvSpPr/>
          <p:nvPr/>
        </p:nvSpPr>
        <p:spPr>
          <a:xfrm>
            <a:off x="1863086" y="5086445"/>
            <a:ext cx="9490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th-TH" sz="2400" dirty="0">
              <a:solidFill>
                <a:srgbClr val="000000"/>
              </a:solidFill>
              <a:latin typeface="Browallia New" panose="020B0604020202020204" pitchFamily="34" charset="-34"/>
            </a:endParaRPr>
          </a:p>
          <a:p>
            <a:pPr algn="r"/>
            <a:r>
              <a:rPr lang="th-TH" sz="2400" dirty="0">
                <a:solidFill>
                  <a:srgbClr val="000000"/>
                </a:solidFill>
                <a:latin typeface="Browallia New" panose="020B0604020202020204" pitchFamily="34" charset="-34"/>
              </a:rPr>
              <a:t> </a:t>
            </a:r>
            <a:r>
              <a:rPr lang="th-TH" sz="2800" b="1" dirty="0" smtClean="0">
                <a:solidFill>
                  <a:srgbClr val="000000"/>
                </a:solidFill>
                <a:latin typeface="Browallia New" panose="020B0604020202020204" pitchFamily="34" charset="-34"/>
              </a:rPr>
              <a:t>สรภพ เกียรติพงษ์สาร</a:t>
            </a:r>
          </a:p>
          <a:p>
            <a:pPr algn="r"/>
            <a:r>
              <a:rPr lang="th-TH" sz="2800" b="1" dirty="0" smtClean="0">
                <a:solidFill>
                  <a:srgbClr val="000000"/>
                </a:solidFill>
                <a:latin typeface="Browallia New" panose="020B0604020202020204" pitchFamily="34" charset="-34"/>
              </a:rPr>
              <a:t>สถาบันนโยบายสาธารณะและการพัฒนา</a:t>
            </a:r>
            <a:endParaRPr lang="th-TH" sz="2800" dirty="0"/>
          </a:p>
        </p:txBody>
      </p:sp>
      <p:pic>
        <p:nvPicPr>
          <p:cNvPr id="15" name="Picture 2" descr="Image result for logo à¸ªà¸³à¸à¸±à¸à¸à¸²à¸à¸ªà¸à¸´à¸à¸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91" y="559777"/>
            <a:ext cx="1590566" cy="8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7840" y="503390"/>
            <a:ext cx="1068323" cy="925879"/>
          </a:xfrm>
          <a:prstGeom prst="rect">
            <a:avLst/>
          </a:prstGeom>
        </p:spPr>
      </p:pic>
      <p:pic>
        <p:nvPicPr>
          <p:cNvPr id="17" name="Picture 16" descr="cid:image001.jpg@01D3EE8D.53402AF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78" y="586739"/>
            <a:ext cx="1576912" cy="861232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t="17476" b="25697"/>
          <a:stretch/>
        </p:blipFill>
        <p:spPr>
          <a:xfrm>
            <a:off x="3695589" y="528217"/>
            <a:ext cx="1562981" cy="88819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985369" y="3992076"/>
            <a:ext cx="72547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95905" y="4195313"/>
            <a:ext cx="10157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dirty="0"/>
              <a:t>ผลการ</a:t>
            </a:r>
            <a:r>
              <a:rPr lang="th-TH" sz="1600" dirty="0" smtClean="0"/>
              <a:t>สำรวจความ</a:t>
            </a:r>
            <a:r>
              <a:rPr lang="th-TH" sz="1600" dirty="0"/>
              <a:t>คิดเห็นของประชาชน</a:t>
            </a:r>
            <a:r>
              <a:rPr lang="th-TH" sz="1600" dirty="0" smtClean="0"/>
              <a:t>ไทยต่อ</a:t>
            </a:r>
            <a:r>
              <a:rPr lang="th-TH" sz="1600" dirty="0"/>
              <a:t>นโยบายและมาตรการสำหรับสังคมเด็กเกิด</a:t>
            </a:r>
            <a:r>
              <a:rPr lang="th-TH" sz="1600" dirty="0" smtClean="0"/>
              <a:t>น้อย</a:t>
            </a:r>
            <a:endParaRPr lang="th-TH" sz="1600" dirty="0"/>
          </a:p>
        </p:txBody>
      </p:sp>
      <p:sp>
        <p:nvSpPr>
          <p:cNvPr id="23" name="Rectangle 22"/>
          <p:cNvSpPr/>
          <p:nvPr/>
        </p:nvSpPr>
        <p:spPr>
          <a:xfrm>
            <a:off x="2412757" y="4455393"/>
            <a:ext cx="8958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dirty="0" smtClean="0"/>
              <a:t>ผลการ</a:t>
            </a:r>
            <a:r>
              <a:rPr lang="th-TH" sz="1600" dirty="0"/>
              <a:t>สำรวจความคิดเห็นผู้บริหารบริษัทจดทะเบียนในตลาดหลักทรัพย์แห่งประเทศ</a:t>
            </a:r>
            <a:r>
              <a:rPr lang="th-TH" sz="1600" dirty="0" smtClean="0"/>
              <a:t>ไทยเรื่อง</a:t>
            </a:r>
            <a:r>
              <a:rPr lang="th-TH" sz="1600" dirty="0"/>
              <a:t>การเตรียมความพร้อมในการรองรับตลาดแรงงานที่เปลี่ยนแปลงไป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7611" y="503390"/>
            <a:ext cx="799708" cy="9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6247"/>
            <a:ext cx="10515600" cy="132556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th-TH" sz="4000" dirty="0">
                <a:cs typeface="+mn-cs"/>
              </a:rPr>
              <a:t>ข้อมูลของกลุ่มตัวอย่าง</a:t>
            </a:r>
            <a:endParaRPr lang="en-US" sz="4000" dirty="0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345" y="3970786"/>
            <a:ext cx="4300022" cy="138499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1" indent="-457200" algn="ctr"/>
            <a:r>
              <a:rPr lang="th-TH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ครัวเรือน</a:t>
            </a:r>
            <a:r>
              <a:rPr lang="th-TH" sz="2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เป้าหมาย</a:t>
            </a:r>
            <a:endParaRPr lang="en-US" sz="2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 algn="ctr"/>
            <a:endParaRPr lang="en-US" sz="28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 indent="-457200" algn="ctr"/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20,041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37,695 (52.78%)</a:t>
            </a:r>
            <a:r>
              <a:rPr lang="th-TH" sz="2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2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1351" r="12794" b="22486"/>
          <a:stretch/>
        </p:blipFill>
        <p:spPr>
          <a:xfrm>
            <a:off x="2489502" y="2092932"/>
            <a:ext cx="1731708" cy="14756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7377" y="3970786"/>
            <a:ext cx="4479662" cy="138499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th-TH" sz="2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สมาชิกในครัวเรือน</a:t>
            </a:r>
            <a:endParaRPr lang="en-US" sz="2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 algn="ctr"/>
            <a:endParaRPr lang="en-US" sz="28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1" algn="ctr"/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35,723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58,383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61.19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%)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AutoShape 2" descr="Individua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41" y="2092932"/>
            <a:ext cx="1543934" cy="14492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096887"/>
              </p:ext>
            </p:extLst>
          </p:nvPr>
        </p:nvGraphicFramePr>
        <p:xfrm>
          <a:off x="969862" y="1636068"/>
          <a:ext cx="4883405" cy="448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230003"/>
              </p:ext>
            </p:extLst>
          </p:nvPr>
        </p:nvGraphicFramePr>
        <p:xfrm>
          <a:off x="6305550" y="1602595"/>
          <a:ext cx="5047177" cy="451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125985" y="555232"/>
            <a:ext cx="388331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กลุ่มตัวอย่าง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35,723 </a:t>
            </a:r>
            <a:r>
              <a:rPr lang="th-TH" sz="3600" b="1" dirty="0" smtClean="0">
                <a:latin typeface="Cordia New" panose="020B0304020202020204" pitchFamily="34" charset="-34"/>
              </a:rPr>
              <a:t>คน</a:t>
            </a:r>
            <a:endParaRPr lang="en-US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4773" y="697784"/>
            <a:ext cx="52820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34,360,278 </a:t>
            </a:r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7724" y="1769932"/>
            <a:ext cx="83409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0000"/>
                </a:solidFill>
                <a:latin typeface="Arial Bold" panose="020B0704020202020204" pitchFamily="34" charset="0"/>
              </a:rPr>
              <a:t>เพศ</a:t>
            </a:r>
            <a:r>
              <a:rPr lang="th-TH" sz="2800" dirty="0"/>
              <a:t>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8280741" y="1769932"/>
            <a:ext cx="111225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Cordia New" panose="020B0304020202020204" pitchFamily="34" charset="-34"/>
              </a:rPr>
              <a:t>อายุ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87836"/>
              </p:ext>
            </p:extLst>
          </p:nvPr>
        </p:nvGraphicFramePr>
        <p:xfrm>
          <a:off x="1836053" y="2404459"/>
          <a:ext cx="3516923" cy="364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230427"/>
              </p:ext>
            </p:extLst>
          </p:nvPr>
        </p:nvGraphicFramePr>
        <p:xfrm>
          <a:off x="6114919" y="2293152"/>
          <a:ext cx="4991361" cy="363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2200" y="1760676"/>
            <a:ext cx="426257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Cordia New" panose="020B0304020202020204" pitchFamily="34" charset="-34"/>
              </a:rPr>
              <a:t>สถานภาพการครอง</a:t>
            </a:r>
            <a:r>
              <a:rPr lang="th-TH" sz="2800" b="1" dirty="0" smtClean="0">
                <a:latin typeface="Cordia New" panose="020B0304020202020204" pitchFamily="34" charset="-34"/>
              </a:rPr>
              <a:t>คู่ใน</a:t>
            </a:r>
            <a:r>
              <a:rPr lang="th-TH" sz="2800" b="1" dirty="0">
                <a:latin typeface="Cordia New" panose="020B0304020202020204" pitchFamily="34" charset="-34"/>
              </a:rPr>
              <a:t>ปัจจุบัน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592109"/>
              </p:ext>
            </p:extLst>
          </p:nvPr>
        </p:nvGraphicFramePr>
        <p:xfrm>
          <a:off x="220263" y="2391186"/>
          <a:ext cx="4304700" cy="397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54773" y="697784"/>
            <a:ext cx="52820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34,360,278 </a:t>
            </a:r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2200" y="1760676"/>
            <a:ext cx="426257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Cordia New" panose="020B0304020202020204" pitchFamily="34" charset="-34"/>
              </a:rPr>
              <a:t>สถานภาพการครอง</a:t>
            </a:r>
            <a:r>
              <a:rPr lang="th-TH" sz="2800" b="1" dirty="0" smtClean="0">
                <a:latin typeface="Cordia New" panose="020B0304020202020204" pitchFamily="34" charset="-34"/>
              </a:rPr>
              <a:t>คู่ใน</a:t>
            </a:r>
            <a:r>
              <a:rPr lang="th-TH" sz="2800" b="1" dirty="0">
                <a:latin typeface="Cordia New" panose="020B0304020202020204" pitchFamily="34" charset="-34"/>
              </a:rPr>
              <a:t>ปัจจุบัน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220263" y="2391186"/>
          <a:ext cx="4304700" cy="397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4694777" y="1760676"/>
            <a:ext cx="373017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Cordia New" panose="020B0304020202020204" pitchFamily="34" charset="-34"/>
              </a:rPr>
              <a:t>สถานภาพการมีบุตรใน</a:t>
            </a:r>
            <a:r>
              <a:rPr lang="th-TH" sz="2800" b="1" dirty="0">
                <a:latin typeface="Cordia New" panose="020B0304020202020204" pitchFamily="34" charset="-34"/>
              </a:rPr>
              <a:t>ปัจจุบัน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527137" y="2396246"/>
          <a:ext cx="4128014" cy="365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667479" y="2447238"/>
          <a:ext cx="4038599" cy="402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3554773" y="697784"/>
            <a:ext cx="52820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34,360,278 </a:t>
            </a:r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98254" y="1128829"/>
            <a:ext cx="5407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Cordia New" panose="020B0304020202020204" pitchFamily="34" charset="-34"/>
              </a:rPr>
              <a:t>ระดับรายได้</a:t>
            </a:r>
            <a:r>
              <a:rPr lang="th-TH" sz="2800" b="1" dirty="0" smtClean="0">
                <a:latin typeface="Cordia New" panose="020B0304020202020204" pitchFamily="34" charset="-34"/>
              </a:rPr>
              <a:t>ครัวเรือน</a:t>
            </a:r>
            <a:endParaRPr lang="en-US" sz="2800" b="1" dirty="0" smtClean="0">
              <a:latin typeface="Cordia New" panose="020B0304020202020204" pitchFamily="34" charset="-34"/>
            </a:endParaRPr>
          </a:p>
          <a:p>
            <a:pPr algn="ctr"/>
            <a:r>
              <a:rPr lang="th-TH" sz="2800" b="1" dirty="0" smtClean="0">
                <a:latin typeface="Cordia New" panose="020B0304020202020204" pitchFamily="34" charset="-34"/>
              </a:rPr>
              <a:t>(</a:t>
            </a:r>
            <a:r>
              <a:rPr lang="en-US" sz="2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perceived household income quintile)</a:t>
            </a:r>
            <a:endParaRPr lang="th-TH" sz="28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8164" y="1172939"/>
            <a:ext cx="437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Cordia New" panose="020B0304020202020204" pitchFamily="34" charset="-34"/>
              </a:rPr>
              <a:t>ระดับ</a:t>
            </a:r>
            <a:r>
              <a:rPr lang="th-TH" sz="2800" b="1" dirty="0" smtClean="0">
                <a:latin typeface="Cordia New" panose="020B0304020202020204" pitchFamily="34" charset="-34"/>
              </a:rPr>
              <a:t>การศึกษาสูงสุด</a:t>
            </a:r>
            <a:r>
              <a:rPr lang="th-TH" sz="2800" b="1" dirty="0">
                <a:latin typeface="Cordia New" panose="020B0304020202020204" pitchFamily="34" charset="-34"/>
              </a:rPr>
              <a:t>ที่จบ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692734"/>
              </p:ext>
            </p:extLst>
          </p:nvPr>
        </p:nvGraphicFramePr>
        <p:xfrm>
          <a:off x="1189847" y="1792088"/>
          <a:ext cx="4508407" cy="480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612252"/>
              </p:ext>
            </p:extLst>
          </p:nvPr>
        </p:nvGraphicFramePr>
        <p:xfrm>
          <a:off x="6154257" y="1434549"/>
          <a:ext cx="5000060" cy="516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13209" y="254439"/>
            <a:ext cx="52820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34,360,278 </a:t>
            </a:r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36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964" y="276095"/>
            <a:ext cx="3526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34,360,278 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867" y="734918"/>
            <a:ext cx="303490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Cordia New" panose="020B0304020202020204" pitchFamily="34" charset="-34"/>
              </a:rPr>
              <a:t>อาชีพในปัจจุบัน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9195"/>
              </p:ext>
            </p:extLst>
          </p:nvPr>
        </p:nvGraphicFramePr>
        <p:xfrm>
          <a:off x="370964" y="1383310"/>
          <a:ext cx="3761195" cy="513611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2235528">
                  <a:extLst>
                    <a:ext uri="{9D8B030D-6E8A-4147-A177-3AD203B41FA5}">
                      <a16:colId xmlns="" xmlns:a16="http://schemas.microsoft.com/office/drawing/2014/main" val="3366512717"/>
                    </a:ext>
                  </a:extLst>
                </a:gridCol>
                <a:gridCol w="1525667">
                  <a:extLst>
                    <a:ext uri="{9D8B030D-6E8A-4147-A177-3AD203B41FA5}">
                      <a16:colId xmlns="" xmlns:a16="http://schemas.microsoft.com/office/drawing/2014/main" val="3250699256"/>
                    </a:ext>
                  </a:extLst>
                </a:gridCol>
              </a:tblGrid>
              <a:tr h="465563">
                <a:tc>
                  <a:txBody>
                    <a:bodyPr/>
                    <a:lstStyle/>
                    <a:p>
                      <a:pPr algn="l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u="none" strike="noStrike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91095650"/>
                  </a:ext>
                </a:extLst>
              </a:tr>
              <a:tr h="4450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พนักงาน/ลูกจ้างเอกชน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29.70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978225966"/>
                  </a:ext>
                </a:extLst>
              </a:tr>
              <a:tr h="43595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ค้าขาย/ประกอบธุรกิจส่วนตัว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17.34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2156834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เกษตรกร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15.64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18341637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นักเรียน/นักศึกษา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13.36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878580094"/>
                  </a:ext>
                </a:extLst>
              </a:tr>
              <a:tr h="43595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รับจ้างทั่วไป/กรรมกร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7.66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5047504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ไม่ต้องทำงาน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99937474"/>
                  </a:ext>
                </a:extLst>
              </a:tr>
              <a:tr h="72659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พนักงานราชการหรือลูกจ้างของรัฐ/รัฐวิสาหกิจ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23269993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ว่างงาน/ไม่มีงานทำ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6248725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ข้าราชการ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865396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พนักงานรัฐวิสาหกิจ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9938365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อื่น ๆ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7790491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79438" y="3102029"/>
            <a:ext cx="3752722" cy="379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9436" y="3893856"/>
            <a:ext cx="3752723" cy="405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442" y="5011832"/>
            <a:ext cx="3735717" cy="4182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442" y="6109808"/>
            <a:ext cx="3735717" cy="369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964" y="276095"/>
            <a:ext cx="3526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34,360,278 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867" y="734918"/>
            <a:ext cx="303490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Cordia New" panose="020B0304020202020204" pitchFamily="34" charset="-34"/>
              </a:rPr>
              <a:t>อาชีพในปัจจุบัน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0964" y="1383310"/>
          <a:ext cx="3761195" cy="513611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2235528">
                  <a:extLst>
                    <a:ext uri="{9D8B030D-6E8A-4147-A177-3AD203B41FA5}">
                      <a16:colId xmlns="" xmlns:a16="http://schemas.microsoft.com/office/drawing/2014/main" val="3366512717"/>
                    </a:ext>
                  </a:extLst>
                </a:gridCol>
                <a:gridCol w="1525667">
                  <a:extLst>
                    <a:ext uri="{9D8B030D-6E8A-4147-A177-3AD203B41FA5}">
                      <a16:colId xmlns="" xmlns:a16="http://schemas.microsoft.com/office/drawing/2014/main" val="3250699256"/>
                    </a:ext>
                  </a:extLst>
                </a:gridCol>
              </a:tblGrid>
              <a:tr h="465563">
                <a:tc>
                  <a:txBody>
                    <a:bodyPr/>
                    <a:lstStyle/>
                    <a:p>
                      <a:pPr algn="l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u="none" strike="noStrike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91095650"/>
                  </a:ext>
                </a:extLst>
              </a:tr>
              <a:tr h="4450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พนักงาน/ลูกจ้างเอกชน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29.70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978225966"/>
                  </a:ext>
                </a:extLst>
              </a:tr>
              <a:tr h="43595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ค้าขาย/ประกอบธุรกิจส่วนตัว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17.34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2156834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เกษตรกร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15.64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18341637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นักเรียน/นักศึกษา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13.36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878580094"/>
                  </a:ext>
                </a:extLst>
              </a:tr>
              <a:tr h="43595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รับจ้างทั่วไป/กรรมกร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7.66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5047504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ไม่ต้องทำงาน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99937474"/>
                  </a:ext>
                </a:extLst>
              </a:tr>
              <a:tr h="72659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พนักงานราชการหรือลูกจ้างของรัฐ/รัฐวิสาหกิจ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23269993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ว่างงาน/ไม่มีงานทำ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6248725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ข้าราชการ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865396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พนักงานรัฐวิสาหกิจ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9938365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อื่น ๆ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7790491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79438" y="3102029"/>
            <a:ext cx="3752722" cy="379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9436" y="3893856"/>
            <a:ext cx="3752723" cy="405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442" y="5011832"/>
            <a:ext cx="3735717" cy="4182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442" y="6109808"/>
            <a:ext cx="3735717" cy="369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3897673" y="1555133"/>
          <a:ext cx="4383057" cy="403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4378753" y="273253"/>
            <a:ext cx="33470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7,598,652 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966672" y="457459"/>
            <a:ext cx="333133" cy="131110"/>
          </a:xfrm>
          <a:prstGeom prst="rightArrow">
            <a:avLst/>
          </a:prstGeom>
          <a:solidFill>
            <a:srgbClr val="9EEC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0964" y="276095"/>
            <a:ext cx="3526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34,360,278 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867" y="734918"/>
            <a:ext cx="303490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Cordia New" panose="020B0304020202020204" pitchFamily="34" charset="-34"/>
              </a:rPr>
              <a:t>อาชีพในปัจจุบัน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5632" y="734918"/>
            <a:ext cx="303490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Cordia New" panose="020B0304020202020204" pitchFamily="34" charset="-34"/>
              </a:rPr>
              <a:t>เหตุผลที่หยุดทำงาน</a:t>
            </a:r>
            <a:endParaRPr lang="en-US" sz="2800" dirty="0">
              <a:latin typeface="Cordia New" panose="020B0304020202020204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0964" y="1383310"/>
          <a:ext cx="3761195" cy="513611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2235528">
                  <a:extLst>
                    <a:ext uri="{9D8B030D-6E8A-4147-A177-3AD203B41FA5}">
                      <a16:colId xmlns="" xmlns:a16="http://schemas.microsoft.com/office/drawing/2014/main" val="3366512717"/>
                    </a:ext>
                  </a:extLst>
                </a:gridCol>
                <a:gridCol w="1525667">
                  <a:extLst>
                    <a:ext uri="{9D8B030D-6E8A-4147-A177-3AD203B41FA5}">
                      <a16:colId xmlns="" xmlns:a16="http://schemas.microsoft.com/office/drawing/2014/main" val="3250699256"/>
                    </a:ext>
                  </a:extLst>
                </a:gridCol>
              </a:tblGrid>
              <a:tr h="465563">
                <a:tc>
                  <a:txBody>
                    <a:bodyPr/>
                    <a:lstStyle/>
                    <a:p>
                      <a:pPr algn="l" fontAlgn="t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u="none" strike="noStrike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91095650"/>
                  </a:ext>
                </a:extLst>
              </a:tr>
              <a:tr h="4450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พนักงาน/ลูกจ้างเอกชน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29.70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978225966"/>
                  </a:ext>
                </a:extLst>
              </a:tr>
              <a:tr h="43595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ค้าขาย/ประกอบธุรกิจส่วนตัว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17.34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21568342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เกษตรกร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15.64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183416378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นักเรียน/นักศึกษา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13.36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878580094"/>
                  </a:ext>
                </a:extLst>
              </a:tr>
              <a:tr h="43595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รับจ้างทั่วไป/กรรมกร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7.66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5047504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ไม่ต้องทำงาน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99937474"/>
                  </a:ext>
                </a:extLst>
              </a:tr>
              <a:tr h="72659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พนักงานราชการหรือลูกจ้างของรัฐ/รัฐวิสาหกิจ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23269993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ว่างงาน/ไม่มีงานทำ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62487257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ข้าราชการ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8653963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พนักงานรัฐวิสาหกิจ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299383651"/>
                  </a:ext>
                </a:extLst>
              </a:tr>
              <a:tr h="37040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อื่น ๆ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0.28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47790491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79438" y="3102029"/>
            <a:ext cx="3752722" cy="379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9436" y="3893856"/>
            <a:ext cx="3752723" cy="405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442" y="5011832"/>
            <a:ext cx="3735717" cy="4182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442" y="6109808"/>
            <a:ext cx="3735717" cy="369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3897673" y="1555133"/>
          <a:ext cx="4383057" cy="403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21826"/>
              </p:ext>
            </p:extLst>
          </p:nvPr>
        </p:nvGraphicFramePr>
        <p:xfrm>
          <a:off x="7894890" y="1188034"/>
          <a:ext cx="3975100" cy="5517537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2298700">
                  <a:extLst>
                    <a:ext uri="{9D8B030D-6E8A-4147-A177-3AD203B41FA5}">
                      <a16:colId xmlns="" xmlns:a16="http://schemas.microsoft.com/office/drawing/2014/main" val="1929462456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105676298"/>
                    </a:ext>
                  </a:extLst>
                </a:gridCol>
              </a:tblGrid>
              <a:tr h="357145">
                <a:tc>
                  <a:txBody>
                    <a:bodyPr/>
                    <a:lstStyle/>
                    <a:p>
                      <a:pPr algn="ctr" fontAlgn="t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u="none" strike="noStrike" dirty="0" smtClean="0">
                          <a:effectLst/>
                        </a:rPr>
                        <a:t>ร้อยละ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0159741"/>
                  </a:ext>
                </a:extLst>
              </a:tr>
              <a:tr h="357145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cs typeface="+mn-cs"/>
                        </a:rPr>
                        <a:t>ความจำเป็นในการดูแลบุตร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31.28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1212837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cs typeface="+mn-cs"/>
                        </a:rPr>
                        <a:t>ไม่มีงานทำ ตกงาน กำลังหางาน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16.65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7087885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cs typeface="+mn-cs"/>
                        </a:rPr>
                        <a:t>เหตุผลทางด้านสุขภาพ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10.08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4193238"/>
                  </a:ext>
                </a:extLst>
              </a:tr>
              <a:tr h="46647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cs typeface="+mn-cs"/>
                        </a:rPr>
                        <a:t>คู่ของท่านไม่ต้องการให้ท่านทำงาน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8.08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9485842"/>
                  </a:ext>
                </a:extLst>
              </a:tr>
              <a:tr h="23323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cs typeface="+mn-cs"/>
                        </a:rPr>
                        <a:t>เกษียณอายุ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572194"/>
                  </a:ext>
                </a:extLst>
              </a:tr>
              <a:tr h="46647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cs typeface="+mn-cs"/>
                        </a:rPr>
                        <a:t>ความจำเป็นในการดูแลพ่อ แม่ </a:t>
                      </a:r>
                      <a:r>
                        <a:rPr lang="th-TH" sz="2000" b="1" u="none" strike="noStrike" dirty="0" smtClean="0">
                          <a:effectLst/>
                          <a:cs typeface="+mn-cs"/>
                        </a:rPr>
                        <a:t>ญาติ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5.69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6939947"/>
                  </a:ext>
                </a:extLst>
              </a:tr>
              <a:tr h="583094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 dirty="0">
                          <a:effectLst/>
                          <a:cs typeface="+mn-cs"/>
                        </a:rPr>
                        <a:t>ภาระงานที่บ้านทำให้ไม่</a:t>
                      </a:r>
                      <a:r>
                        <a:rPr lang="th-TH" sz="2000" u="none" strike="noStrike" dirty="0" smtClean="0">
                          <a:effectLst/>
                          <a:cs typeface="+mn-cs"/>
                        </a:rPr>
                        <a:t>สามารถทำงาน</a:t>
                      </a:r>
                      <a:r>
                        <a:rPr lang="th-TH" sz="2000" u="none" strike="noStrike" dirty="0">
                          <a:effectLst/>
                          <a:cs typeface="+mn-cs"/>
                        </a:rPr>
                        <a:t>นอกบ้านได้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5.42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410307"/>
                  </a:ext>
                </a:extLst>
              </a:tr>
              <a:tr h="23323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>
                          <a:effectLst/>
                          <a:cs typeface="+mn-cs"/>
                        </a:rPr>
                        <a:t>กำลังศึกษาอยู่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5.39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9515585"/>
                  </a:ext>
                </a:extLst>
              </a:tr>
              <a:tr h="46647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>
                          <a:effectLst/>
                          <a:cs typeface="+mn-cs"/>
                        </a:rPr>
                        <a:t>ท่าน/คู่ของท่านตั้งครรภ์ คลอดบุตร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5.29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689995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>
                          <a:effectLst/>
                          <a:cs typeface="+mn-cs"/>
                        </a:rPr>
                        <a:t>ท่านไม่ต้องการทำงาน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8589075"/>
                  </a:ext>
                </a:extLst>
              </a:tr>
              <a:tr h="14577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>
                          <a:effectLst/>
                          <a:cs typeface="+mn-cs"/>
                        </a:rPr>
                        <a:t>อื่น ๆ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.35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2223448"/>
                  </a:ext>
                </a:extLst>
              </a:tr>
              <a:tr h="34985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u="none" strike="noStrike">
                          <a:effectLst/>
                          <a:cs typeface="+mn-cs"/>
                        </a:rPr>
                        <a:t>ไม่มีความจำเป็นทางการเงิน</a:t>
                      </a:r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7289" marR="7289" marT="7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7129618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378753" y="273253"/>
            <a:ext cx="33470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 </a:t>
            </a:r>
            <a:r>
              <a:rPr lang="en-U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7,598,652 </a:t>
            </a:r>
            <a:r>
              <a:rPr lang="th-TH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endParaRPr lang="en-US" sz="2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43957" y="273253"/>
            <a:ext cx="363248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Cordia New" panose="020B0304020202020204" pitchFamily="34" charset="-34"/>
              </a:rPr>
              <a:t>ประชากร </a:t>
            </a:r>
            <a:r>
              <a:rPr lang="en-US" sz="2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1,572,798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rdia New" panose="020B0304020202020204" pitchFamily="34" charset="-34"/>
              </a:rPr>
              <a:t> </a:t>
            </a:r>
            <a:r>
              <a:rPr lang="th-TH" sz="2400" b="1" dirty="0" smtClean="0">
                <a:latin typeface="Cordia New" panose="020B0304020202020204" pitchFamily="34" charset="-34"/>
              </a:rPr>
              <a:t>คน</a:t>
            </a:r>
            <a:endParaRPr lang="en-US" sz="2400" b="1" dirty="0">
              <a:latin typeface="Cordia New" panose="020B0304020202020204" pitchFamily="34" charset="-34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966672" y="457459"/>
            <a:ext cx="333133" cy="131110"/>
          </a:xfrm>
          <a:prstGeom prst="rightArrow">
            <a:avLst/>
          </a:prstGeom>
          <a:solidFill>
            <a:srgbClr val="9EEC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818314" y="457459"/>
            <a:ext cx="333133" cy="131110"/>
          </a:xfrm>
          <a:prstGeom prst="rightArrow">
            <a:avLst/>
          </a:prstGeom>
          <a:solidFill>
            <a:srgbClr val="9EEC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920318" y="1530299"/>
            <a:ext cx="3938243" cy="379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920317" y="2579430"/>
            <a:ext cx="3938243" cy="647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20316" y="3540043"/>
            <a:ext cx="3938243" cy="647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920316" y="5071805"/>
            <a:ext cx="3956123" cy="647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8575" y="1127841"/>
            <a:ext cx="22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ผู้หญิง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480544" y="1104374"/>
            <a:ext cx="226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ผู้ชาย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523560" y="342938"/>
            <a:ext cx="5602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dirty="0" smtClean="0">
                <a:latin typeface="Cordia New" panose="020B0304020202020204" pitchFamily="34" charset="-34"/>
              </a:rPr>
              <a:t>เหตุผลที่หยุดทำงาน</a:t>
            </a:r>
            <a:r>
              <a:rPr lang="en-US" sz="4000" dirty="0" smtClean="0">
                <a:latin typeface="Cordia New" panose="020B0304020202020204" pitchFamily="34" charset="-34"/>
              </a:rPr>
              <a:t>/</a:t>
            </a:r>
            <a:r>
              <a:rPr lang="th-TH" sz="4000" dirty="0" smtClean="0">
                <a:latin typeface="Cordia New" panose="020B0304020202020204" pitchFamily="34" charset="-34"/>
              </a:rPr>
              <a:t>ออกจากตลาดงาน</a:t>
            </a:r>
            <a:endParaRPr lang="en-US" sz="4000" dirty="0">
              <a:latin typeface="Cordia New" panose="020B03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657" y="3628417"/>
            <a:ext cx="3137448" cy="113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99657" y="5033357"/>
            <a:ext cx="3137448" cy="113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6251431"/>
              </p:ext>
            </p:extLst>
          </p:nvPr>
        </p:nvGraphicFramePr>
        <p:xfrm>
          <a:off x="-684286" y="1860957"/>
          <a:ext cx="7285907" cy="464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73173557"/>
              </p:ext>
            </p:extLst>
          </p:nvPr>
        </p:nvGraphicFramePr>
        <p:xfrm>
          <a:off x="5332227" y="1860957"/>
          <a:ext cx="7285907" cy="464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ectangle 15"/>
          <p:cNvSpPr/>
          <p:nvPr/>
        </p:nvSpPr>
        <p:spPr>
          <a:xfrm>
            <a:off x="1950146" y="2028114"/>
            <a:ext cx="31438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39.92%</a:t>
            </a:r>
          </a:p>
          <a:p>
            <a:pPr algn="ctr"/>
            <a:r>
              <a:rPr lang="en-US" sz="2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ความ</a:t>
            </a:r>
            <a:r>
              <a:rPr lang="en-US" sz="2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จำเป็นในการดูแลบุตร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9" y="2153001"/>
            <a:ext cx="832531" cy="832531"/>
          </a:xfrm>
          <a:prstGeom prst="rect">
            <a:avLst/>
          </a:prstGeom>
        </p:spPr>
      </p:pic>
      <p:pic>
        <p:nvPicPr>
          <p:cNvPr id="1026" name="Picture 2" descr="finding job, job search, looking for job, portfolio, unemployment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7" y="5522463"/>
            <a:ext cx="833887" cy="8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nding job, job search, looking for job, portfolio, unemployment icon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40" y="2151645"/>
            <a:ext cx="833887" cy="8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6" y="3829432"/>
            <a:ext cx="805351" cy="805351"/>
          </a:xfrm>
          <a:prstGeom prst="rect">
            <a:avLst/>
          </a:prstGeom>
        </p:spPr>
      </p:pic>
      <p:pic>
        <p:nvPicPr>
          <p:cNvPr id="22" name="Picture 4" descr="Related image"/>
          <p:cNvPicPr>
            <a:picLocks noChangeAspect="1" noChangeArrowheads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40" y="5415004"/>
            <a:ext cx="987066" cy="9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s.iconarchive.com/icons/google/noto-emoji-people-expressions/1024/11004-man-gesturing-NO-light-skin-tone-icon.png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Mark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5" y="3792194"/>
            <a:ext cx="842589" cy="8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976"/>
            <a:ext cx="10515600" cy="127461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Disclosure</a:t>
            </a:r>
            <a:endParaRPr lang="en-GB" sz="4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505" y="2257710"/>
            <a:ext cx="8994371" cy="36675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No conflicts of interest</a:t>
            </a:r>
            <a:endParaRPr lang="th-TH" sz="36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573263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3318"/>
            <a:ext cx="105156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cs typeface="+mn-cs"/>
              </a:rPr>
              <a:t>มุมมองต่อชีวิตครอบครัว</a:t>
            </a:r>
            <a:endParaRPr lang="en-US" sz="4000" b="1" dirty="0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092151"/>
              </p:ext>
            </p:extLst>
          </p:nvPr>
        </p:nvGraphicFramePr>
        <p:xfrm>
          <a:off x="251225" y="1351357"/>
          <a:ext cx="5837260" cy="4888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>
          <a:xfrm>
            <a:off x="4675805" y="3570961"/>
            <a:ext cx="914400" cy="420914"/>
          </a:xfrm>
          <a:prstGeom prst="rightArrow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/>
          <p:cNvSpPr/>
          <p:nvPr/>
        </p:nvSpPr>
        <p:spPr>
          <a:xfrm>
            <a:off x="3745282" y="387241"/>
            <a:ext cx="4865318" cy="584775"/>
          </a:xfrm>
          <a:prstGeom prst="plaqu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/>
              <a:t>รูปแบบชีวิตคู่ที่ต้องการ</a:t>
            </a:r>
            <a:r>
              <a:rPr lang="en-US" sz="3200" b="1" dirty="0"/>
              <a:t>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3200" b="1" dirty="0"/>
              <a:t>ถ้าเลือกได้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01443" y="6492875"/>
            <a:ext cx="2743200" cy="365125"/>
          </a:xfrm>
        </p:spPr>
        <p:txBody>
          <a:bodyPr/>
          <a:lstStyle/>
          <a:p>
            <a:fld id="{323BFBC9-C627-4060-94F1-43349F56F9BB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2748"/>
              </p:ext>
            </p:extLst>
          </p:nvPr>
        </p:nvGraphicFramePr>
        <p:xfrm>
          <a:off x="5821199" y="1283180"/>
          <a:ext cx="5874915" cy="525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81898" y="1053907"/>
            <a:ext cx="417440" cy="2478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53857" y="6492875"/>
            <a:ext cx="2743200" cy="365125"/>
          </a:xfrm>
        </p:spPr>
        <p:txBody>
          <a:bodyPr/>
          <a:lstStyle/>
          <a:p>
            <a:fld id="{323BFBC9-C627-4060-94F1-43349F56F9BB}" type="slidenum">
              <a:rPr lang="en-US" smtClean="0"/>
              <a:t>22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77800"/>
            <a:ext cx="1139507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5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952745" y="405108"/>
            <a:ext cx="4129703" cy="523220"/>
          </a:xfrm>
          <a:prstGeom prst="plaque">
            <a:avLst>
              <a:gd name="adj" fmla="val 0"/>
            </a:avLst>
          </a:prstGeom>
          <a:solidFill>
            <a:srgbClr val="DAE3F3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Cordia New" panose="020B0304020202020204" pitchFamily="34" charset="-34"/>
              </a:rPr>
              <a:t>มุมมองต่อการมีบุตร</a:t>
            </a:r>
            <a:endParaRPr lang="en-US" sz="28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192" y="2957786"/>
            <a:ext cx="4108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000" dirty="0" smtClean="0">
                <a:solidFill>
                  <a:schemeClr val="bg1">
                    <a:lumMod val="65000"/>
                  </a:schemeClr>
                </a:solidFill>
              </a:rPr>
              <a:t>ถ้า</a:t>
            </a:r>
            <a:r>
              <a:rPr lang="th-TH" sz="2000" dirty="0">
                <a:solidFill>
                  <a:schemeClr val="bg1">
                    <a:lumMod val="65000"/>
                  </a:schemeClr>
                </a:solidFill>
              </a:rPr>
              <a:t>ท่านมีบุตร การเฝ้าดูบุตรเติบโตเป็นความสุขที่สุดของ</a:t>
            </a:r>
            <a:r>
              <a:rPr lang="th-TH" sz="2000" dirty="0" smtClean="0">
                <a:solidFill>
                  <a:schemeClr val="bg1">
                    <a:lumMod val="65000"/>
                  </a:schemeClr>
                </a:solidFill>
              </a:rPr>
              <a:t>ชีวิต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th-TH" sz="2000" dirty="0">
                <a:solidFill>
                  <a:schemeClr val="bg1">
                    <a:lumMod val="65000"/>
                  </a:schemeClr>
                </a:solidFill>
              </a:rPr>
              <a:t>การมีบุตรจำกัดเสรีภาพของพ่อแม่มาก</a:t>
            </a:r>
            <a:r>
              <a:rPr lang="th-TH" sz="2000" dirty="0" smtClean="0">
                <a:solidFill>
                  <a:schemeClr val="bg1">
                    <a:lumMod val="65000"/>
                  </a:schemeClr>
                </a:solidFill>
              </a:rPr>
              <a:t>เกินไป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th-TH" sz="2000" b="1" dirty="0">
                <a:solidFill>
                  <a:srgbClr val="002060"/>
                </a:solidFill>
              </a:rPr>
              <a:t>บุตรเป็นภาระทางการเงินของพ่อ</a:t>
            </a:r>
            <a:r>
              <a:rPr lang="th-TH" sz="2000" b="1" dirty="0" smtClean="0">
                <a:solidFill>
                  <a:srgbClr val="002060"/>
                </a:solidFill>
              </a:rPr>
              <a:t>แม่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th-TH" sz="2000" b="1" dirty="0">
                <a:solidFill>
                  <a:srgbClr val="002060"/>
                </a:solidFill>
              </a:rPr>
              <a:t>การมีบุตรเป็นอุปสรรคต่ออาชีพและโอกาสก้าวหน้าในหน้าที่การงานของพ่อและ/หรือ</a:t>
            </a:r>
            <a:r>
              <a:rPr lang="th-TH" sz="2000" b="1" dirty="0" smtClean="0">
                <a:solidFill>
                  <a:srgbClr val="002060"/>
                </a:solidFill>
              </a:rPr>
              <a:t>แม่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th-TH" sz="2000" dirty="0">
                <a:solidFill>
                  <a:schemeClr val="bg1">
                    <a:lumMod val="65000"/>
                  </a:schemeClr>
                </a:solidFill>
              </a:rPr>
              <a:t>การมีบุตรทำให้ผู้เป็นพ่อและแม่มีหน้าตาทางสังคม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th-TH" sz="2000" dirty="0">
                <a:solidFill>
                  <a:schemeClr val="bg1">
                    <a:lumMod val="65000"/>
                  </a:schemeClr>
                </a:solidFill>
              </a:rPr>
              <a:t>การมีบุตรจะช่วยดูแลพ่อแม่ยามแก่เฒ่า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8570" y="1442466"/>
            <a:ext cx="22138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</a:rPr>
              <a:t>บุตรเป็นภาระทางการเงินของพ่อแม่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8569" y="4312002"/>
            <a:ext cx="221387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</a:rPr>
              <a:t>การมีบุตรเป็นอุปสรรคต่ออาชีพและโอกาสก้าวหน้าในหน้าที่การงานของพ่อและ/หรือแม่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36586"/>
              </p:ext>
            </p:extLst>
          </p:nvPr>
        </p:nvGraphicFramePr>
        <p:xfrm>
          <a:off x="6936811" y="330864"/>
          <a:ext cx="4272906" cy="286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454450"/>
              </p:ext>
            </p:extLst>
          </p:nvPr>
        </p:nvGraphicFramePr>
        <p:xfrm>
          <a:off x="6279435" y="3435352"/>
          <a:ext cx="5587658" cy="342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0086"/>
            <a:ext cx="10515600" cy="15675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อยู่เป็นโสดหรือไม่ได้อยู่กับคู่รัก/คู่สมรส</a:t>
            </a:r>
            <a:endParaRPr lang="en-US" sz="4000" b="1" dirty="0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42" y="184178"/>
            <a:ext cx="9264670" cy="1274619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เหตุผล</a:t>
            </a:r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ที่อธิบายการอยู่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เป็นโสดหรือไม่ได้อยู่กับคู่รัก/คู่สมรส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27" y="1431362"/>
            <a:ext cx="4444369" cy="54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9371" y="1823938"/>
            <a:ext cx="73576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ยัง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ไม่ถึงอายุที่วางแผนไว้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ยัง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ไม่เจอคนที่ใช่ 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ยัง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ไม่พร้อมสำหรับความรับผิดชอบในการเลี้ยงดูครอบครัวและมีบุตร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ต้อง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ดูแลครอบครัวของตนเองต่อไป 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กำลังศึกษาอยู่หรือกำลังวางแผนในการศึกษาต่อ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ให้ความสำคัญกับความก้าวหน้าในหน้าที่การงานของตนเอง 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อาชีพ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การงานของฉันไม่เอื้ออำนวย 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ไม่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ต้องการพึ่งพาใครและไม่ต้องการรับผิดชอบใคร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จะไม่สามารถสนุกกับชีวิตได้อย่างในปัจจุบัน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ต้องการรักษามาตรฐานการใช้ชีวิตในปัจจุบัน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การ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แต่งงานมีค่าใช้จ่ายสูงเกินไป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8E9-0FAF-41F3-96CC-96763B02ECE5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052611"/>
              </p:ext>
            </p:extLst>
          </p:nvPr>
        </p:nvGraphicFramePr>
        <p:xfrm>
          <a:off x="576470" y="1100621"/>
          <a:ext cx="10777330" cy="562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50067" y="479600"/>
            <a:ext cx="10515600" cy="12746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เหตุผลที่อธิบายการอยู่เป็นโสดหรือไม่ได้อยู่กับคู่รัก/คู่สมรส</a:t>
            </a:r>
            <a:endParaRPr lang="th-TH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898" y="132643"/>
            <a:ext cx="10171902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rdia New" panose="020B0304020202020204" pitchFamily="34" charset="-34"/>
                <a:cs typeface="+mn-cs"/>
              </a:rPr>
              <a:t>3</a:t>
            </a:r>
            <a:r>
              <a:rPr lang="en-GB" sz="4000" b="1" dirty="0" smtClean="0">
                <a:cs typeface="+mn-cs"/>
              </a:rPr>
              <a:t> </a:t>
            </a:r>
            <a:r>
              <a:rPr lang="th-TH" sz="4000" b="1" dirty="0" smtClean="0">
                <a:cs typeface="+mn-cs"/>
              </a:rPr>
              <a:t>เหตุผลที่สำคัญที่สุดที่อธิบายการอยู่เป็นโสด</a:t>
            </a:r>
            <a:br>
              <a:rPr lang="th-TH" sz="4000" b="1" dirty="0" smtClean="0">
                <a:cs typeface="+mn-cs"/>
              </a:rPr>
            </a:br>
            <a:r>
              <a:rPr lang="th-TH" sz="4000" b="1" dirty="0" smtClean="0">
                <a:cs typeface="+mn-cs"/>
              </a:rPr>
              <a:t>หรือไม่ได้อยู่กับคู่รัก/คู่สมรส</a:t>
            </a:r>
            <a:endParaRPr lang="en-GB" sz="4000" dirty="0"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8E9-0FAF-41F3-96CC-96763B02ECE5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45283290"/>
              </p:ext>
            </p:extLst>
          </p:nvPr>
        </p:nvGraphicFramePr>
        <p:xfrm>
          <a:off x="856342" y="1436913"/>
          <a:ext cx="10813144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28" y="1758043"/>
            <a:ext cx="1623786" cy="16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758461" y="1743530"/>
            <a:ext cx="1739481" cy="17452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72" y="1917700"/>
            <a:ext cx="1304471" cy="13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98" y="2078153"/>
            <a:ext cx="1303672" cy="1260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4865"/>
            <a:ext cx="11654971" cy="1325563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เหตุผลอันดับ </a:t>
            </a:r>
            <a:r>
              <a:rPr lang="en-US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ที่อธิบายการอยู่เป็นโสด</a:t>
            </a:r>
            <a:r>
              <a:rPr lang="en-US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หรือไม่ได้อยู่กับคู่รัก/คู่สมรส</a:t>
            </a:r>
            <a:r>
              <a:rPr lang="en-US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3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ระดับรายได้ครัวเรือน</a:t>
            </a:r>
            <a:r>
              <a:rPr lang="en-US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32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8336084"/>
              </p:ext>
            </p:extLst>
          </p:nvPr>
        </p:nvGraphicFramePr>
        <p:xfrm>
          <a:off x="1161143" y="1660428"/>
          <a:ext cx="10192657" cy="486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664684" y="2173716"/>
            <a:ext cx="1407758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Q1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(bottom 20%)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9354" y="2173716"/>
            <a:ext cx="78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4062" y="2182233"/>
            <a:ext cx="78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3967" y="2182233"/>
            <a:ext cx="78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73479" y="2173716"/>
            <a:ext cx="1071126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Q5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(top 20%)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6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84" y="5022848"/>
            <a:ext cx="1401396" cy="14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73" y="5022848"/>
            <a:ext cx="1401396" cy="14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40" y="5022848"/>
            <a:ext cx="1401396" cy="14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28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07" y="5022848"/>
            <a:ext cx="1303672" cy="12608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06" y="5059198"/>
            <a:ext cx="1303672" cy="1260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07260"/>
            <a:ext cx="10515600" cy="15675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cs typeface="+mn-cs"/>
              </a:rPr>
              <a:t>การไม่มีบุตรหรือไม่มีบุตรเพิ่ม</a:t>
            </a:r>
            <a:endParaRPr lang="en-US" sz="4000" b="1" dirty="0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 smtClean="0">
                <a:cs typeface="+mn-cs"/>
              </a:rPr>
              <a:t>เนื้อเรื่องที่จะนำเสนอและชวนคุย</a:t>
            </a:r>
            <a:endParaRPr lang="en-US" sz="40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635819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6418" y="2567451"/>
            <a:ext cx="8004729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ประชากรไทยในปี ค.ศ.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2100</a:t>
            </a:r>
            <a:endParaRPr lang="th-TH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มุมมองและความต้องการของประชาชนไทย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/>
              <a:t>มุม</a:t>
            </a:r>
            <a:r>
              <a:rPr lang="th-TH" sz="3200" dirty="0" smtClean="0"/>
              <a:t>มองและความต้องการของผู้บริหาร</a:t>
            </a:r>
            <a:r>
              <a:rPr lang="th-TH" sz="3200" dirty="0"/>
              <a:t>บริษัทจดทะเบียนไทย</a:t>
            </a:r>
            <a:endParaRPr lang="th-TH" sz="32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5F1487-789F-1A45-BC18-67079A933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22"/>
          <a:stretch/>
        </p:blipFill>
        <p:spPr>
          <a:xfrm>
            <a:off x="2152357" y="2404130"/>
            <a:ext cx="685860" cy="635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9E9008-55C7-074F-8307-AF9B88D4D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654"/>
          <a:stretch/>
        </p:blipFill>
        <p:spPr>
          <a:xfrm>
            <a:off x="2121330" y="3154064"/>
            <a:ext cx="795987" cy="584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9E9008-55C7-074F-8307-AF9B88D4D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654"/>
          <a:stretch/>
        </p:blipFill>
        <p:spPr>
          <a:xfrm>
            <a:off x="2097293" y="3852937"/>
            <a:ext cx="795987" cy="5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27" y="111109"/>
            <a:ext cx="10515600" cy="85316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cs typeface="+mn-cs"/>
              </a:rPr>
              <a:t>เหตุผล</a:t>
            </a:r>
            <a:r>
              <a:rPr lang="th-TH" sz="4000" b="1" dirty="0" smtClean="0">
                <a:cs typeface="+mn-cs"/>
              </a:rPr>
              <a:t>ที่อธิบายการไม่มีบุตรหรือไม่มีบุตรเพิ่ม</a:t>
            </a:r>
            <a:endParaRPr lang="th-TH" sz="4000" b="1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342" y="964277"/>
            <a:ext cx="4444369" cy="54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6276" y="1171717"/>
            <a:ext cx="77770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ยัง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ไม่ถึงอายุที่วางแผน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ไว้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สุขภาพ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ของฉันไม่เอื้ออำนวย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หรือคู่ของฉันอายุมากเกินไป 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อยู่ตัวคนเดียวและไม่มีความสัมพันธ์ที่มั่นคง 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กำลังศึกษาอยู่หรือกำลังวางแผนในการศึกษา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ต่อ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ให้ความสำคัญกับความก้าวหน้าในหน้าที่การงานของตนเอง 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อาชีพ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การงานของฉันไม่เอื้ออำนวย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จะไม่สามารถสนุกกับชีวิตได้อย่างในปัจจุบัน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ต้องการรักษามาตรฐานการใช้ชีวิตในปัจจุบัน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การ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มีบุตรหรือมีบุตรเพิ่มมีค่าใช้จ่ายสูงเกินไป  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ฉัน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กังวลเกี่ยวกับชีวิตความเป็นอยู่ในอนาคตของบุตรมากเกินไป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คู่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ของฉันไม่ต้องการมีบุตร(อีกคน) 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ต้อง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ดูแลครอบครัวของตนเองต่อไป  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44994"/>
              </p:ext>
            </p:extLst>
          </p:nvPr>
        </p:nvGraphicFramePr>
        <p:xfrm>
          <a:off x="798287" y="422031"/>
          <a:ext cx="10755084" cy="605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9727" y="111109"/>
            <a:ext cx="10515600" cy="85316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cs typeface="+mn-cs"/>
              </a:rPr>
              <a:t>เหตุผล</a:t>
            </a:r>
            <a:r>
              <a:rPr lang="th-TH" sz="4000" b="1" dirty="0" smtClean="0">
                <a:cs typeface="+mn-cs"/>
              </a:rPr>
              <a:t>ที่อธิบายการไม่มีบุตรหรือไม่มีบุตรเพิ่ม</a:t>
            </a:r>
            <a:endParaRPr lang="th-TH" sz="4000" b="1" dirty="0"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166" y="296410"/>
            <a:ext cx="10515600" cy="1325563"/>
          </a:xfrm>
        </p:spPr>
        <p:txBody>
          <a:bodyPr>
            <a:norm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เหตุผลที่สำคัญที่สุดที่อธิบายการไม่มีบุตรหรือไม่มีบุตรเพิ่ม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8E9-0FAF-41F3-96CC-96763B02ECE5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9859173"/>
              </p:ext>
            </p:extLst>
          </p:nvPr>
        </p:nvGraphicFramePr>
        <p:xfrm>
          <a:off x="856342" y="1436913"/>
          <a:ext cx="10813144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1744395" y="1743529"/>
            <a:ext cx="1753548" cy="171712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3" y="1957613"/>
            <a:ext cx="1237796" cy="12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ke icon circ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02" y="1729015"/>
            <a:ext cx="1830042" cy="17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amily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018" y="2287843"/>
            <a:ext cx="1390195" cy="5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60" y="2980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เหตุผล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อันดับ </a:t>
            </a: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อธิบายการไม่มีบุตรหรือไม่มีบุตร</a:t>
            </a:r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เพิ่ม</a:t>
            </a:r>
            <a:r>
              <a:rPr lang="en-US" sz="3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3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ระดับรายได้ครัวเรือน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32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497745"/>
              </p:ext>
            </p:extLst>
          </p:nvPr>
        </p:nvGraphicFramePr>
        <p:xfrm>
          <a:off x="1161142" y="1690688"/>
          <a:ext cx="10192657" cy="486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664684" y="2173716"/>
            <a:ext cx="1407758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Q1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(bottom 20%)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9354" y="2173716"/>
            <a:ext cx="78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4062" y="2182233"/>
            <a:ext cx="78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3967" y="2182233"/>
            <a:ext cx="788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73479" y="2173716"/>
            <a:ext cx="1071126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Q5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(top 20%)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84" y="5022848"/>
            <a:ext cx="1401396" cy="14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05" y="5143795"/>
            <a:ext cx="1174695" cy="11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13" y="5143795"/>
            <a:ext cx="1174695" cy="11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21" y="5143795"/>
            <a:ext cx="1174695" cy="11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10" y="5143795"/>
            <a:ext cx="1174695" cy="11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835680"/>
            <a:ext cx="10515600" cy="15675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000" b="1" dirty="0">
                <a:cs typeface="+mn-cs"/>
              </a:rPr>
              <a:t>นโยบายและมาตรการสนับสนุนการมี</a:t>
            </a:r>
            <a:r>
              <a:rPr lang="th-TH" sz="4000" b="1" dirty="0" smtClean="0">
                <a:cs typeface="+mn-cs"/>
              </a:rPr>
              <a:t>บุตร</a:t>
            </a:r>
            <a:r>
              <a:rPr lang="en-US" sz="4000" b="1" dirty="0" smtClean="0">
                <a:cs typeface="+mn-cs"/>
              </a:rPr>
              <a:t/>
            </a:r>
            <a:br>
              <a:rPr lang="en-US" sz="4000" b="1" dirty="0" smtClean="0">
                <a:cs typeface="+mn-cs"/>
              </a:rPr>
            </a:br>
            <a:r>
              <a:rPr lang="th-TH" sz="4000" b="1" dirty="0" smtClean="0">
                <a:cs typeface="+mn-cs"/>
              </a:rPr>
              <a:t>และ</a:t>
            </a:r>
            <a:r>
              <a:rPr lang="th-TH" sz="4000" b="1" dirty="0">
                <a:cs typeface="+mn-cs"/>
              </a:rPr>
              <a:t>การเลี้ยงดูบุตร</a:t>
            </a:r>
            <a:endParaRPr lang="en-US" sz="4000" b="1" dirty="0"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630" y="215253"/>
            <a:ext cx="9429093" cy="1274619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cs typeface="+mn-cs"/>
              </a:rPr>
              <a:t>นโยบายและมาตรการสนับสนุนการมีบุตรและการเลี้ยงดู</a:t>
            </a:r>
            <a:r>
              <a:rPr lang="th-TH" sz="4000" b="1" dirty="0" smtClean="0">
                <a:cs typeface="+mn-cs"/>
              </a:rPr>
              <a:t>บุตร</a:t>
            </a:r>
            <a:endParaRPr lang="en-GB" sz="4000" b="1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39" y="1435003"/>
            <a:ext cx="4444369" cy="548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04631" y="1808018"/>
            <a:ext cx="83425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จัดให้มีสิทธิประโยชน์ตรวจรักษาภาวะมีบุตรยาก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จัดให้มีสวัสดิการการลาคลอดมารดาสำหรับผู้หญิงทำงานที่มีบุตร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จัดให้มีสวัสดิการการลาคลอดบิดา (ลาช่วยภรรยาคลอดบุตร) 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ให้เงินอุดหนุนเลี้ยงดูตั้งแต่เด็กแรกเกิดจนถึงอายุ </a:t>
            </a:r>
            <a:r>
              <a:rPr lang="en-GB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ปี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ลดภาษีเงินได้สำหรับผู้ที่มีบุตรที่ยังไม่บรรลุนิติภาวะและยังไม่แต่งงาน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จัดให้มีสถานรับเลี้ยงดูเด็กอายุต่ำกว่า 3 ปี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จัดให้มีสถานรับเลี้ยงดูเด็กอายุ 3 ปีถึงก่อนเข้า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โรงเรียน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จัดให้มีสถานรับเลี้ยงดูเด็กวัยประถมหลังเลิกเรียนและช่วงวันหยุดของ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โรงเรียน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ช่วยให้พ่อแม่เด็กตั้งแต่แรกเกิดถึงอายุ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6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ปี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สามารถเลือกเวลาการทำงานได้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พัฒนา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คุณภาพระบบการศึกษาภาครัฐ </a:t>
            </a:r>
            <a:endParaRPr lang="en-GB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ช่วย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ให้ครอบครัวที่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มีบุตรสามารถ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เข้าถึงการมีที่อยู่อาศัย</a:t>
            </a:r>
            <a:endParaRPr lang="en-GB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500062"/>
            <a:ext cx="9342120" cy="1325563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มาตรการสนับสนุนการมีบุตรและการเลี้ยงดูบุตรที่ถูกเลือกเป็นอันดับ </a:t>
            </a:r>
            <a:r>
              <a:rPr lang="en-GB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มากที่สุดสำหรับผู้ที่ต้องการมี</a:t>
            </a:r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บุตร</a:t>
            </a:r>
            <a:endParaRPr lang="en-GB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769181"/>
              </p:ext>
            </p:extLst>
          </p:nvPr>
        </p:nvGraphicFramePr>
        <p:xfrm>
          <a:off x="703385" y="2057399"/>
          <a:ext cx="11211950" cy="456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738" y="205803"/>
            <a:ext cx="10515600" cy="1325563"/>
          </a:xfrm>
        </p:spPr>
        <p:txBody>
          <a:bodyPr>
            <a:norm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4000" b="1" dirty="0">
                <a:latin typeface="Cordia New" panose="020B0304020202020204" pitchFamily="34" charset="-34"/>
                <a:cs typeface="+mn-cs"/>
              </a:rPr>
              <a:t>3 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มาตรการสนับสนุนการมีบุตรและการเลี้ยงดูบุตรที่ถูก</a:t>
            </a:r>
            <a:r>
              <a:rPr lang="th-TH" sz="4000" b="1" dirty="0" smtClean="0">
                <a:latin typeface="Cordia New" panose="020B0304020202020204" pitchFamily="34" charset="-34"/>
                <a:cs typeface="+mn-cs"/>
              </a:rPr>
              <a:t>เลือก</a:t>
            </a:r>
            <a:br>
              <a:rPr lang="th-TH" sz="4000" b="1" dirty="0" smtClean="0">
                <a:latin typeface="Cordia New" panose="020B0304020202020204" pitchFamily="34" charset="-34"/>
                <a:cs typeface="+mn-cs"/>
              </a:rPr>
            </a:br>
            <a:r>
              <a:rPr lang="th-TH" sz="4000" b="1" dirty="0" smtClean="0">
                <a:latin typeface="Cordia New" panose="020B0304020202020204" pitchFamily="34" charset="-34"/>
                <a:cs typeface="+mn-cs"/>
              </a:rPr>
              <a:t>เป็น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อันดับ </a:t>
            </a:r>
            <a:r>
              <a:rPr lang="en-GB" sz="4000" b="1" dirty="0">
                <a:latin typeface="Cordia New" panose="020B0304020202020204" pitchFamily="34" charset="-34"/>
                <a:cs typeface="+mn-cs"/>
              </a:rPr>
              <a:t>1 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มากที่สุดสำหรับผู้ที่ต้องการมีบุตร</a:t>
            </a:r>
            <a:endParaRPr lang="en-US" sz="4000" dirty="0">
              <a:latin typeface="Cordia New" panose="020B0304020202020204" pitchFamily="34" charset="-3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8E9-0FAF-41F3-96CC-96763B02ECE5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82409808"/>
              </p:ext>
            </p:extLst>
          </p:nvPr>
        </p:nvGraphicFramePr>
        <p:xfrm>
          <a:off x="708424" y="1551846"/>
          <a:ext cx="10813144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1716258" y="1744394"/>
            <a:ext cx="1697277" cy="16791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ash transf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 b="11176"/>
          <a:stretch/>
        </p:blipFill>
        <p:spPr bwMode="auto">
          <a:xfrm>
            <a:off x="1631849" y="1744394"/>
            <a:ext cx="1958765" cy="16791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fertilit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26" y="1945349"/>
            <a:ext cx="997976" cy="11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ternity leave ic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57" y="1744394"/>
            <a:ext cx="1752217" cy="16932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165" y="366577"/>
            <a:ext cx="10515600" cy="866898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latin typeface="Cordia New" panose="020B0304020202020204" pitchFamily="34" charset="-34"/>
                <a:cs typeface="+mn-cs"/>
              </a:rPr>
              <a:t>มาตรการ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สนับสนุนการมีบุตรและการเลี้ยงดู</a:t>
            </a:r>
            <a:r>
              <a:rPr lang="th-TH" sz="4000" b="1" dirty="0" smtClean="0">
                <a:latin typeface="Cordia New" panose="020B0304020202020204" pitchFamily="34" charset="-34"/>
                <a:cs typeface="+mn-cs"/>
              </a:rPr>
              <a:t>บุตร</a:t>
            </a:r>
            <a:r>
              <a:rPr lang="en-US" sz="4000" b="1" dirty="0" smtClean="0">
                <a:latin typeface="Cordia New" panose="020B0304020202020204" pitchFamily="34" charset="-34"/>
                <a:cs typeface="+mn-cs"/>
              </a:rPr>
              <a:t/>
            </a:r>
            <a:br>
              <a:rPr lang="en-US" sz="4000" b="1" dirty="0" smtClean="0">
                <a:latin typeface="Cordia New" panose="020B0304020202020204" pitchFamily="34" charset="-34"/>
                <a:cs typeface="+mn-cs"/>
              </a:rPr>
            </a:br>
            <a:r>
              <a:rPr lang="th-TH" sz="4000" b="1" dirty="0" smtClean="0">
                <a:latin typeface="Cordia New" panose="020B0304020202020204" pitchFamily="34" charset="-34"/>
                <a:cs typeface="+mn-cs"/>
              </a:rPr>
              <a:t>ที่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ถูกเลือกเป็นอันดับ </a:t>
            </a:r>
            <a:r>
              <a:rPr lang="en-GB" sz="4000" b="1" dirty="0">
                <a:latin typeface="Cordia New" panose="020B0304020202020204" pitchFamily="34" charset="-34"/>
                <a:cs typeface="+mn-cs"/>
              </a:rPr>
              <a:t>1 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มากที่สุดสำหรับผู้ที่ต้องการมีบุตร</a:t>
            </a:r>
            <a:endParaRPr lang="en-US" sz="4000" dirty="0"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77414"/>
            <a:ext cx="647114" cy="451192"/>
          </a:xfrm>
        </p:spPr>
        <p:txBody>
          <a:bodyPr>
            <a:noAutofit/>
          </a:bodyPr>
          <a:lstStyle/>
          <a:p>
            <a:r>
              <a:rPr lang="th-TH" sz="2800" dirty="0" smtClean="0"/>
              <a:t>อายุ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577" y="1823546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2800" dirty="0">
                <a:latin typeface="Cordia New" panose="020B0304020202020204" pitchFamily="34" charset="-34"/>
              </a:rPr>
              <a:t>ระดับรายได้</a:t>
            </a:r>
            <a:r>
              <a:rPr lang="th-TH" sz="2800" dirty="0" smtClean="0">
                <a:latin typeface="Cordia New" panose="020B0304020202020204" pitchFamily="34" charset="-34"/>
              </a:rPr>
              <a:t>ครัวเรือน</a:t>
            </a:r>
            <a:endParaRPr lang="en-US" sz="2800" dirty="0" smtClean="0">
              <a:latin typeface="Cordia New" panose="020B0304020202020204" pitchFamily="34" charset="-34"/>
            </a:endParaRPr>
          </a:p>
          <a:p>
            <a:pPr algn="ctr"/>
            <a:r>
              <a:rPr lang="en-US" sz="2000" dirty="0" smtClean="0">
                <a:latin typeface="Cordia New" panose="020B0304020202020204" pitchFamily="34" charset="-34"/>
              </a:rPr>
              <a:t>(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Perceived household income quintile) </a:t>
            </a:r>
            <a:endParaRPr lang="en-U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234" y="2954215"/>
            <a:ext cx="13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15-19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234" y="4403804"/>
            <a:ext cx="13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20-34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234" y="5824354"/>
            <a:ext cx="13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25-49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039965"/>
              </p:ext>
            </p:extLst>
          </p:nvPr>
        </p:nvGraphicFramePr>
        <p:xfrm>
          <a:off x="1918805" y="2505075"/>
          <a:ext cx="1891427" cy="143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22187"/>
              </p:ext>
            </p:extLst>
          </p:nvPr>
        </p:nvGraphicFramePr>
        <p:xfrm>
          <a:off x="3647097" y="2475717"/>
          <a:ext cx="1892808" cy="143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48874"/>
              </p:ext>
            </p:extLst>
          </p:nvPr>
        </p:nvGraphicFramePr>
        <p:xfrm>
          <a:off x="1858692" y="3940370"/>
          <a:ext cx="1892808" cy="14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762834"/>
              </p:ext>
            </p:extLst>
          </p:nvPr>
        </p:nvGraphicFramePr>
        <p:xfrm>
          <a:off x="3674595" y="3989757"/>
          <a:ext cx="1892808" cy="14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861645"/>
              </p:ext>
            </p:extLst>
          </p:nvPr>
        </p:nvGraphicFramePr>
        <p:xfrm>
          <a:off x="1918805" y="5443321"/>
          <a:ext cx="1892808" cy="14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201558"/>
              </p:ext>
            </p:extLst>
          </p:nvPr>
        </p:nvGraphicFramePr>
        <p:xfrm>
          <a:off x="3647097" y="5434343"/>
          <a:ext cx="1892808" cy="14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338861"/>
              </p:ext>
            </p:extLst>
          </p:nvPr>
        </p:nvGraphicFramePr>
        <p:xfrm>
          <a:off x="5752415" y="2964737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566202"/>
              </p:ext>
            </p:extLst>
          </p:nvPr>
        </p:nvGraphicFramePr>
        <p:xfrm>
          <a:off x="7530920" y="2929810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488959"/>
              </p:ext>
            </p:extLst>
          </p:nvPr>
        </p:nvGraphicFramePr>
        <p:xfrm>
          <a:off x="9309425" y="2929810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907650"/>
              </p:ext>
            </p:extLst>
          </p:nvPr>
        </p:nvGraphicFramePr>
        <p:xfrm>
          <a:off x="6589223" y="4441988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084259"/>
              </p:ext>
            </p:extLst>
          </p:nvPr>
        </p:nvGraphicFramePr>
        <p:xfrm>
          <a:off x="8488054" y="4441988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589223" y="2954214"/>
            <a:ext cx="174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1 (bottom 20%)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4695" y="2922610"/>
            <a:ext cx="46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2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20978" y="2918385"/>
            <a:ext cx="46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3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0269" y="4403804"/>
            <a:ext cx="46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4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52943" y="4406959"/>
            <a:ext cx="174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5 (top 20%)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7" name="Picture 2" descr="Image result for gender icon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49" y="1662977"/>
            <a:ext cx="1247103" cy="7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38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165" y="366577"/>
            <a:ext cx="10515600" cy="866898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latin typeface="Cordia New" panose="020B0304020202020204" pitchFamily="34" charset="-34"/>
                <a:cs typeface="+mn-cs"/>
              </a:rPr>
              <a:t>มาตรการ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สนับสนุนการมีบุตรและการเลี้ยงดู</a:t>
            </a:r>
            <a:r>
              <a:rPr lang="th-TH" sz="4000" b="1" dirty="0" smtClean="0">
                <a:latin typeface="Cordia New" panose="020B0304020202020204" pitchFamily="34" charset="-34"/>
                <a:cs typeface="+mn-cs"/>
              </a:rPr>
              <a:t>บุตร</a:t>
            </a:r>
            <a:r>
              <a:rPr lang="en-US" sz="4000" b="1" dirty="0" smtClean="0">
                <a:latin typeface="Cordia New" panose="020B0304020202020204" pitchFamily="34" charset="-34"/>
                <a:cs typeface="+mn-cs"/>
              </a:rPr>
              <a:t/>
            </a:r>
            <a:br>
              <a:rPr lang="en-US" sz="4000" b="1" dirty="0" smtClean="0">
                <a:latin typeface="Cordia New" panose="020B0304020202020204" pitchFamily="34" charset="-34"/>
                <a:cs typeface="+mn-cs"/>
              </a:rPr>
            </a:br>
            <a:r>
              <a:rPr lang="th-TH" sz="4000" b="1" dirty="0" smtClean="0">
                <a:latin typeface="Cordia New" panose="020B0304020202020204" pitchFamily="34" charset="-34"/>
                <a:cs typeface="+mn-cs"/>
              </a:rPr>
              <a:t>ที่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ถูกเลือกเป็นอันดับ </a:t>
            </a:r>
            <a:r>
              <a:rPr lang="en-GB" sz="4000" b="1" dirty="0">
                <a:latin typeface="Cordia New" panose="020B0304020202020204" pitchFamily="34" charset="-34"/>
                <a:cs typeface="+mn-cs"/>
              </a:rPr>
              <a:t>1 </a:t>
            </a:r>
            <a:r>
              <a:rPr lang="th-TH" sz="4000" b="1" dirty="0">
                <a:latin typeface="Cordia New" panose="020B0304020202020204" pitchFamily="34" charset="-34"/>
                <a:cs typeface="+mn-cs"/>
              </a:rPr>
              <a:t>มากที่สุดสำหรับผู้ที่ต้องการมีบุตร</a:t>
            </a:r>
            <a:endParaRPr lang="en-US" sz="4000" dirty="0"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77414"/>
            <a:ext cx="647114" cy="451192"/>
          </a:xfrm>
        </p:spPr>
        <p:txBody>
          <a:bodyPr>
            <a:noAutofit/>
          </a:bodyPr>
          <a:lstStyle/>
          <a:p>
            <a:r>
              <a:rPr lang="th-TH" sz="2800" dirty="0" smtClean="0"/>
              <a:t>อายุ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577" y="1823546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2800" dirty="0">
                <a:latin typeface="Cordia New" panose="020B0304020202020204" pitchFamily="34" charset="-34"/>
              </a:rPr>
              <a:t>ระดับรายได้</a:t>
            </a:r>
            <a:r>
              <a:rPr lang="th-TH" sz="2800" dirty="0" smtClean="0">
                <a:latin typeface="Cordia New" panose="020B0304020202020204" pitchFamily="34" charset="-34"/>
              </a:rPr>
              <a:t>ครัวเรือน</a:t>
            </a:r>
            <a:endParaRPr lang="en-US" sz="2800" dirty="0" smtClean="0">
              <a:latin typeface="Cordia New" panose="020B0304020202020204" pitchFamily="34" charset="-34"/>
            </a:endParaRPr>
          </a:p>
          <a:p>
            <a:pPr algn="ctr"/>
            <a:r>
              <a:rPr lang="en-US" sz="2000" dirty="0" smtClean="0">
                <a:latin typeface="Cordia New" panose="020B0304020202020204" pitchFamily="34" charset="-34"/>
              </a:rPr>
              <a:t>(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Perceived household income quintile) </a:t>
            </a:r>
            <a:endParaRPr lang="en-U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234" y="2954215"/>
            <a:ext cx="13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15-19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234" y="4403804"/>
            <a:ext cx="13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20-34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234" y="5824354"/>
            <a:ext cx="13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25-49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918805" y="2505075"/>
          <a:ext cx="1891427" cy="143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3647097" y="2475717"/>
          <a:ext cx="1892808" cy="143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858692" y="3940370"/>
          <a:ext cx="1892808" cy="14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3674595" y="3989757"/>
          <a:ext cx="1892808" cy="14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918805" y="5443321"/>
          <a:ext cx="1892808" cy="14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647097" y="5434343"/>
          <a:ext cx="1892808" cy="143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5752415" y="2964737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7530920" y="2929810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9309425" y="2929810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6589223" y="4441988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8488054" y="4441988"/>
          <a:ext cx="2991853" cy="175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589223" y="2954214"/>
            <a:ext cx="174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1 (bottom 20%)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14695" y="2922610"/>
            <a:ext cx="46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2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20978" y="2918385"/>
            <a:ext cx="46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3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0269" y="4403804"/>
            <a:ext cx="46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4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52943" y="4406959"/>
            <a:ext cx="174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Q 5 (top 20%)</a:t>
            </a:r>
            <a:endParaRPr lang="en-US" sz="1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7" name="Picture 2" descr="Image result for gender icon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49" y="1662977"/>
            <a:ext cx="1247103" cy="7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39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191279" y="2954214"/>
            <a:ext cx="838137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 algn="ctr"/>
            <a:endParaRPr lang="en-US" sz="4000" b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 algn="ctr"/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เงิน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อุดหนุนเลี้ยงดูตั้งแต่เด็กแรกเกิดจนถึงอายุ </a:t>
            </a:r>
            <a:r>
              <a:rPr lang="en-GB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ปี</a:t>
            </a:r>
          </a:p>
          <a:p>
            <a:pPr lvl="0" algn="ctr"/>
            <a:endParaRPr lang="en-US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82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1937"/>
            <a:ext cx="10515600" cy="1029506"/>
          </a:xfrm>
        </p:spPr>
        <p:txBody>
          <a:bodyPr>
            <a:noAutofit/>
          </a:bodyPr>
          <a:lstStyle/>
          <a:p>
            <a:pPr algn="ctr"/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ประชากรไทยในปี ค.ศ. </a:t>
            </a:r>
            <a: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2100</a:t>
            </a: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en-US" sz="40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032311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6386" b="-1"/>
          <a:stretch/>
        </p:blipFill>
        <p:spPr>
          <a:xfrm>
            <a:off x="405617" y="1264056"/>
            <a:ext cx="11380764" cy="53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3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cs typeface="+mn-cs"/>
              </a:rPr>
              <a:t>สรุปประเด็น</a:t>
            </a:r>
            <a:endParaRPr lang="en-US" sz="4000" b="1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1" y="1473591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9683" y="1951168"/>
            <a:ext cx="9212624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• สาเหตุ</a:t>
            </a:r>
            <a:r>
              <a:rPr lang="th-TH" sz="3200" dirty="0"/>
              <a:t>สำคัญที่ทำให้</a:t>
            </a:r>
            <a:r>
              <a:rPr lang="th-TH" sz="3200" dirty="0" smtClean="0"/>
              <a:t>คนออกจากตลาดงานคือ </a:t>
            </a:r>
            <a:r>
              <a:rPr lang="th-TH" sz="3200" b="1" dirty="0" smtClean="0"/>
              <a:t>ความ</a:t>
            </a:r>
            <a:r>
              <a:rPr lang="th-TH" sz="3200" b="1" dirty="0"/>
              <a:t>จำเป็นในการดูแลลูก</a:t>
            </a:r>
            <a:r>
              <a:rPr lang="th-TH" sz="3200" dirty="0"/>
              <a:t> </a:t>
            </a:r>
            <a:r>
              <a:rPr lang="th-TH" sz="3200" dirty="0" smtClean="0"/>
              <a:t> </a:t>
            </a:r>
            <a:r>
              <a:rPr lang="th-TH" sz="3200" b="1" dirty="0" smtClean="0"/>
              <a:t>ความต้องการของคู่ การดูแลพ่อแม่ การตั้งครรภ์การคลอด </a:t>
            </a:r>
            <a:r>
              <a:rPr lang="th-TH" sz="3200" dirty="0" smtClean="0"/>
              <a:t>(</a:t>
            </a:r>
            <a:r>
              <a:rPr lang="th-TH" sz="3200" b="1" dirty="0" smtClean="0"/>
              <a:t>มีผลต่อฝ่าย</a:t>
            </a:r>
            <a:r>
              <a:rPr lang="th-TH" sz="3200" b="1" dirty="0"/>
              <a:t>หญิง</a:t>
            </a:r>
            <a:r>
              <a:rPr lang="th-TH" sz="3200" b="1" dirty="0" smtClean="0"/>
              <a:t>มากกว่า</a:t>
            </a:r>
            <a:r>
              <a:rPr lang="th-TH" sz="3200" dirty="0" smtClean="0"/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• ประชาชน</a:t>
            </a:r>
            <a:r>
              <a:rPr lang="th-TH" sz="3200" dirty="0"/>
              <a:t>ไทยส่วน</a:t>
            </a:r>
            <a:r>
              <a:rPr lang="th-TH" sz="3200" dirty="0" smtClean="0"/>
              <a:t>ใหญ่อยาก</a:t>
            </a:r>
            <a:r>
              <a:rPr lang="th-TH" sz="3200" dirty="0"/>
              <a:t>มีชีวิตคู่และอยากมีบุตร โดยปัจจัยสำคัญที่เป็นสาเหตุของการอยู่เป็นโสด</a:t>
            </a:r>
            <a:r>
              <a:rPr lang="th-TH" sz="3200" dirty="0" smtClean="0"/>
              <a:t>คือ </a:t>
            </a:r>
            <a:r>
              <a:rPr lang="th-TH" sz="3200" b="1" dirty="0" smtClean="0"/>
              <a:t>การ</a:t>
            </a:r>
            <a:r>
              <a:rPr lang="th-TH" sz="3200" b="1" dirty="0"/>
              <a:t>ยังไม่เจอคนที่ใช่ </a:t>
            </a:r>
            <a:r>
              <a:rPr lang="th-TH" sz="3200" dirty="0"/>
              <a:t>และปัจจัยสำคัญของการไม่มีบุตรหรือการไม่มีบุตรเพิ่ม</a:t>
            </a:r>
            <a:r>
              <a:rPr lang="th-TH" sz="3200" dirty="0" smtClean="0"/>
              <a:t>คือ </a:t>
            </a:r>
            <a:r>
              <a:rPr lang="th-TH" sz="3200" b="1" dirty="0" smtClean="0"/>
              <a:t>ค่าใช้จ่าย</a:t>
            </a:r>
            <a:r>
              <a:rPr lang="th-TH" sz="3200" b="1" dirty="0"/>
              <a:t>ที่สูง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• นโยบาย</a:t>
            </a:r>
            <a:r>
              <a:rPr lang="th-TH" sz="3200" dirty="0"/>
              <a:t>และมาตรการที่ประชาชนที่อยากมีลูก</a:t>
            </a:r>
            <a:r>
              <a:rPr lang="th-TH" sz="3200" dirty="0" smtClean="0"/>
              <a:t>ต้องการ คือ </a:t>
            </a:r>
            <a:r>
              <a:rPr lang="th-TH" sz="3200" b="1" dirty="0" smtClean="0"/>
              <a:t>การ</a:t>
            </a:r>
            <a:r>
              <a:rPr lang="th-TH" sz="3200" b="1" dirty="0"/>
              <a:t>ให้เงินอุดหนุนเลี้ยงดูเด็กตั้งแต่แรกเกิด</a:t>
            </a:r>
            <a:r>
              <a:rPr lang="th-TH" sz="3200" dirty="0"/>
              <a:t> </a:t>
            </a:r>
            <a:r>
              <a:rPr lang="th-TH" sz="3200" b="1" dirty="0"/>
              <a:t>การจัดให้มีสิทธิประโยชน์ตรวจรักษาการมีลูกยาก</a:t>
            </a:r>
            <a:r>
              <a:rPr lang="th-TH" sz="3200" dirty="0"/>
              <a:t> </a:t>
            </a:r>
            <a:r>
              <a:rPr lang="th-TH" sz="3200" dirty="0" smtClean="0"/>
              <a:t>และ </a:t>
            </a:r>
            <a:r>
              <a:rPr lang="th-TH" sz="3200" b="1" dirty="0" smtClean="0"/>
              <a:t>การ</a:t>
            </a:r>
            <a:r>
              <a:rPr lang="th-TH" sz="3200" b="1" dirty="0"/>
              <a:t>จัดให้มีสวัสดิการการลาคลอดมารดา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 smtClean="0">
                <a:cs typeface="+mn-cs"/>
              </a:rPr>
              <a:t>เนื้อเรื่องที่จะนำเสนอ</a:t>
            </a:r>
            <a:endParaRPr lang="en-US" sz="40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635819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41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6418" y="2567451"/>
            <a:ext cx="8004729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ประชากรไทยในปี ค.ศ.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2100</a:t>
            </a:r>
            <a:endParaRPr lang="th-TH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มุมมองและความต้องการของประชาชนไทย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b="1" dirty="0"/>
              <a:t>มุม</a:t>
            </a:r>
            <a:r>
              <a:rPr lang="th-TH" sz="3200" b="1" dirty="0" smtClean="0"/>
              <a:t>มองและความต้องการของผู้บริหาร</a:t>
            </a:r>
            <a:r>
              <a:rPr lang="th-TH" sz="3200" b="1" dirty="0"/>
              <a:t>บริษัทจดทะเบียนไทย</a:t>
            </a:r>
            <a:endParaRPr lang="th-TH" sz="3200" b="1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5F1487-789F-1A45-BC18-67079A933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22"/>
          <a:stretch/>
        </p:blipFill>
        <p:spPr>
          <a:xfrm>
            <a:off x="2152357" y="2404130"/>
            <a:ext cx="685860" cy="635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9E9008-55C7-074F-8307-AF9B88D4D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654"/>
          <a:stretch/>
        </p:blipFill>
        <p:spPr>
          <a:xfrm>
            <a:off x="2121330" y="3154064"/>
            <a:ext cx="795987" cy="584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9E9008-55C7-074F-8307-AF9B88D4D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654"/>
          <a:stretch/>
        </p:blipFill>
        <p:spPr>
          <a:xfrm>
            <a:off x="2097293" y="3852937"/>
            <a:ext cx="795987" cy="5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85" y="2318674"/>
            <a:ext cx="11085341" cy="20639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000" b="1" dirty="0">
                <a:cs typeface="+mn-cs"/>
              </a:rPr>
              <a:t>ผลการสำรวจความ</a:t>
            </a:r>
            <a:r>
              <a:rPr lang="th-TH" sz="4000" b="1" dirty="0" smtClean="0">
                <a:cs typeface="+mn-cs"/>
              </a:rPr>
              <a:t>คิดเห็น</a:t>
            </a:r>
            <a:br>
              <a:rPr lang="th-TH" sz="4000" b="1" dirty="0" smtClean="0">
                <a:cs typeface="+mn-cs"/>
              </a:rPr>
            </a:br>
            <a:r>
              <a:rPr lang="th-TH" sz="4000" b="1" dirty="0" smtClean="0">
                <a:cs typeface="+mn-cs"/>
              </a:rPr>
              <a:t>ผู้บริหาร</a:t>
            </a:r>
            <a:r>
              <a:rPr lang="th-TH" sz="4000" b="1" dirty="0">
                <a:cs typeface="+mn-cs"/>
              </a:rPr>
              <a:t>บริษัทจดทะเบียนในตลาดหลักทรัพย์แห่งประเทศ</a:t>
            </a:r>
            <a:r>
              <a:rPr lang="th-TH" sz="4000" b="1" dirty="0" smtClean="0">
                <a:cs typeface="+mn-cs"/>
              </a:rPr>
              <a:t>ไทย </a:t>
            </a:r>
            <a:br>
              <a:rPr lang="th-TH" sz="4000" b="1" dirty="0" smtClean="0">
                <a:cs typeface="+mn-cs"/>
              </a:rPr>
            </a:br>
            <a:r>
              <a:rPr lang="th-TH" sz="4000" b="1" dirty="0" smtClean="0">
                <a:cs typeface="+mn-cs"/>
              </a:rPr>
              <a:t>เรื่อง</a:t>
            </a:r>
            <a:r>
              <a:rPr lang="th-TH" sz="4000" b="1" dirty="0">
                <a:cs typeface="+mn-cs"/>
              </a:rPr>
              <a:t>การเตรียมความพร้อมในการรองรับตลาดแรงงานที่เปลี่ยนแปลงไป</a:t>
            </a:r>
            <a:endParaRPr lang="en-GB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0856" y="5117767"/>
            <a:ext cx="10515600" cy="149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42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213" y="351096"/>
            <a:ext cx="1337860" cy="1159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7476" b="25697"/>
          <a:stretch/>
        </p:blipFill>
        <p:spPr>
          <a:xfrm>
            <a:off x="6025184" y="398630"/>
            <a:ext cx="1878462" cy="10674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38200" y="4163660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2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28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19 </a:t>
            </a:r>
            <a:r>
              <a:rPr lang="th-TH" sz="28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กรกฎาคม </a:t>
            </a:r>
            <a:r>
              <a:rPr lang="en-US" sz="28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th-TH" sz="3200" b="1" dirty="0" smtClean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 descr="cid:image001.jpg@01D3EE8D.53402AF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29" y="398630"/>
            <a:ext cx="1840600" cy="1040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6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09872"/>
            <a:ext cx="10515600" cy="1274619"/>
          </a:xfrm>
        </p:spPr>
        <p:txBody>
          <a:bodyPr>
            <a:normAutofit/>
          </a:bodyPr>
          <a:lstStyle/>
          <a:p>
            <a:pPr algn="ctr"/>
            <a:r>
              <a:rPr lang="th-TH" sz="4000" dirty="0">
                <a:cs typeface="+mn-cs"/>
              </a:rPr>
              <a:t>ระเบียบวิธีการ</a:t>
            </a:r>
            <a:r>
              <a:rPr lang="th-TH" sz="4000" dirty="0" smtClean="0">
                <a:cs typeface="+mn-cs"/>
              </a:rPr>
              <a:t>สำรวจ และ ข้อมูลของกลุ่มตัวอย่าง</a:t>
            </a:r>
            <a:endParaRPr lang="th-TH" sz="40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134" y="2352557"/>
            <a:ext cx="10515600" cy="4365482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กลุ่มเป้าหมาย</a:t>
            </a:r>
            <a:r>
              <a:rPr lang="en-GB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ผู้บริหารบริษัทจด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ทะเบียน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ตลาดหลักทรัพย์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แห่งประเทศไทย</a:t>
            </a:r>
          </a:p>
          <a:p>
            <a:pPr marL="0" indent="182563"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ตลาดหลักทรัพย์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เอ็มเอไอ</a:t>
            </a:r>
            <a:endParaRPr lang="en-GB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ทำการสำรวจในช่วง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วันที่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14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มิถุนายน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–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24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สิงหาคม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2561</a:t>
            </a: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มีบริษัทจดทะเบียนตอบแบบสอบถาม </a:t>
            </a: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119 บริษัท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1"/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มีมูลค่าหลักทรัพย์รวม 41% ของมูลค่าหลักทรัพย์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ตามราคาตลาดรวมทั้งตลาด ณ 31 กรกฎาคม 2561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lvl="1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4" y="1886886"/>
            <a:ext cx="4444369" cy="54869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02" y="4408688"/>
            <a:ext cx="3459497" cy="18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Individual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69142" y="719666"/>
          <a:ext cx="88537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3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    </a:t>
            </a: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การเปลี่ยนแปลงจำนวนพนักงาน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438" y="1995066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4000" dirty="0" smtClean="0"/>
              <a:t>ปี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9506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ปี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545533"/>
            <a:ext cx="1145155" cy="114515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903990"/>
              </p:ext>
            </p:extLst>
          </p:nvPr>
        </p:nvGraphicFramePr>
        <p:xfrm>
          <a:off x="537626" y="2649960"/>
          <a:ext cx="5148149" cy="31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679530"/>
              </p:ext>
            </p:extLst>
          </p:nvPr>
        </p:nvGraphicFramePr>
        <p:xfrm>
          <a:off x="6172199" y="2654196"/>
          <a:ext cx="5148149" cy="313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72200" y="1804209"/>
            <a:ext cx="0" cy="477145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18959" y="1224229"/>
            <a:ext cx="9807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>
                    <a:lumMod val="50000"/>
                  </a:schemeClr>
                </a:solidFill>
                <a:latin typeface="BrowalliaNew"/>
              </a:rPr>
              <a:t>ท่านคาดการณ์</a:t>
            </a:r>
            <a:r>
              <a:rPr lang="th-TH" sz="2800" dirty="0" smtClean="0">
                <a:solidFill>
                  <a:schemeClr val="bg1">
                    <a:lumMod val="50000"/>
                  </a:schemeClr>
                </a:solidFill>
                <a:latin typeface="BrowalliaNew"/>
              </a:rPr>
              <a:t>ว่าจำนวนพนักงานทั้งหมด</a:t>
            </a:r>
            <a:r>
              <a:rPr lang="th-TH" sz="2800" dirty="0">
                <a:solidFill>
                  <a:schemeClr val="bg1">
                    <a:lumMod val="50000"/>
                  </a:schemeClr>
                </a:solidFill>
                <a:latin typeface="BrowalliaNew"/>
              </a:rPr>
              <a:t>ของบริษัทของท่านจะเปลี่ยนแปลงไปอย่างไรจากปัจจุบัน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496" y="5600142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40" y="225118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    </a:t>
            </a:r>
            <a:b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เปลี่ยนแปลงนโยบายการจ้างแรงงานของ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บริษัท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6" y="643349"/>
            <a:ext cx="1171347" cy="117134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29296" y="2270527"/>
            <a:ext cx="10933407" cy="888012"/>
            <a:chOff x="1104377" y="2829394"/>
            <a:chExt cx="10933407" cy="888012"/>
          </a:xfrm>
        </p:grpSpPr>
        <p:sp>
          <p:nvSpPr>
            <p:cNvPr id="20" name="Freeform 19"/>
            <p:cNvSpPr/>
            <p:nvPr/>
          </p:nvSpPr>
          <p:spPr>
            <a:xfrm>
              <a:off x="1104377" y="2829394"/>
              <a:ext cx="3079174" cy="888012"/>
            </a:xfrm>
            <a:custGeom>
              <a:avLst/>
              <a:gdLst>
                <a:gd name="connsiteX0" fmla="*/ 0 w 3079174"/>
                <a:gd name="connsiteY0" fmla="*/ 148005 h 888012"/>
                <a:gd name="connsiteX1" fmla="*/ 148005 w 3079174"/>
                <a:gd name="connsiteY1" fmla="*/ 0 h 888012"/>
                <a:gd name="connsiteX2" fmla="*/ 2931169 w 3079174"/>
                <a:gd name="connsiteY2" fmla="*/ 0 h 888012"/>
                <a:gd name="connsiteX3" fmla="*/ 3079174 w 3079174"/>
                <a:gd name="connsiteY3" fmla="*/ 148005 h 888012"/>
                <a:gd name="connsiteX4" fmla="*/ 3079174 w 3079174"/>
                <a:gd name="connsiteY4" fmla="*/ 740007 h 888012"/>
                <a:gd name="connsiteX5" fmla="*/ 2931169 w 3079174"/>
                <a:gd name="connsiteY5" fmla="*/ 888012 h 888012"/>
                <a:gd name="connsiteX6" fmla="*/ 148005 w 3079174"/>
                <a:gd name="connsiteY6" fmla="*/ 888012 h 888012"/>
                <a:gd name="connsiteX7" fmla="*/ 0 w 3079174"/>
                <a:gd name="connsiteY7" fmla="*/ 740007 h 888012"/>
                <a:gd name="connsiteX8" fmla="*/ 0 w 3079174"/>
                <a:gd name="connsiteY8" fmla="*/ 148005 h 88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9174" h="888012">
                  <a:moveTo>
                    <a:pt x="0" y="148005"/>
                  </a:moveTo>
                  <a:cubicBezTo>
                    <a:pt x="0" y="66264"/>
                    <a:pt x="66264" y="0"/>
                    <a:pt x="148005" y="0"/>
                  </a:cubicBezTo>
                  <a:lnTo>
                    <a:pt x="2931169" y="0"/>
                  </a:lnTo>
                  <a:cubicBezTo>
                    <a:pt x="3012910" y="0"/>
                    <a:pt x="3079174" y="66264"/>
                    <a:pt x="3079174" y="148005"/>
                  </a:cubicBezTo>
                  <a:lnTo>
                    <a:pt x="3079174" y="740007"/>
                  </a:lnTo>
                  <a:cubicBezTo>
                    <a:pt x="3079174" y="821748"/>
                    <a:pt x="3012910" y="888012"/>
                    <a:pt x="2931169" y="888012"/>
                  </a:cubicBezTo>
                  <a:lnTo>
                    <a:pt x="148005" y="888012"/>
                  </a:lnTo>
                  <a:cubicBezTo>
                    <a:pt x="66264" y="888012"/>
                    <a:pt x="0" y="821748"/>
                    <a:pt x="0" y="740007"/>
                  </a:cubicBezTo>
                  <a:lnTo>
                    <a:pt x="0" y="1480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269" tIns="165269" rIns="165269" bIns="16526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kern="1200" dirty="0" smtClean="0"/>
                <a:t>พนักงานประจำ</a:t>
              </a:r>
              <a:endParaRPr lang="en-US" sz="32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057734" y="2829394"/>
              <a:ext cx="3079174" cy="888012"/>
            </a:xfrm>
            <a:custGeom>
              <a:avLst/>
              <a:gdLst>
                <a:gd name="connsiteX0" fmla="*/ 0 w 3079174"/>
                <a:gd name="connsiteY0" fmla="*/ 148005 h 888012"/>
                <a:gd name="connsiteX1" fmla="*/ 148005 w 3079174"/>
                <a:gd name="connsiteY1" fmla="*/ 0 h 888012"/>
                <a:gd name="connsiteX2" fmla="*/ 2931169 w 3079174"/>
                <a:gd name="connsiteY2" fmla="*/ 0 h 888012"/>
                <a:gd name="connsiteX3" fmla="*/ 3079174 w 3079174"/>
                <a:gd name="connsiteY3" fmla="*/ 148005 h 888012"/>
                <a:gd name="connsiteX4" fmla="*/ 3079174 w 3079174"/>
                <a:gd name="connsiteY4" fmla="*/ 740007 h 888012"/>
                <a:gd name="connsiteX5" fmla="*/ 2931169 w 3079174"/>
                <a:gd name="connsiteY5" fmla="*/ 888012 h 888012"/>
                <a:gd name="connsiteX6" fmla="*/ 148005 w 3079174"/>
                <a:gd name="connsiteY6" fmla="*/ 888012 h 888012"/>
                <a:gd name="connsiteX7" fmla="*/ 0 w 3079174"/>
                <a:gd name="connsiteY7" fmla="*/ 740007 h 888012"/>
                <a:gd name="connsiteX8" fmla="*/ 0 w 3079174"/>
                <a:gd name="connsiteY8" fmla="*/ 148005 h 88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9174" h="888012">
                  <a:moveTo>
                    <a:pt x="0" y="148005"/>
                  </a:moveTo>
                  <a:cubicBezTo>
                    <a:pt x="0" y="66264"/>
                    <a:pt x="66264" y="0"/>
                    <a:pt x="148005" y="0"/>
                  </a:cubicBezTo>
                  <a:lnTo>
                    <a:pt x="2931169" y="0"/>
                  </a:lnTo>
                  <a:cubicBezTo>
                    <a:pt x="3012910" y="0"/>
                    <a:pt x="3079174" y="66264"/>
                    <a:pt x="3079174" y="148005"/>
                  </a:cubicBezTo>
                  <a:lnTo>
                    <a:pt x="3079174" y="740007"/>
                  </a:lnTo>
                  <a:cubicBezTo>
                    <a:pt x="3079174" y="821748"/>
                    <a:pt x="3012910" y="888012"/>
                    <a:pt x="2931169" y="888012"/>
                  </a:cubicBezTo>
                  <a:lnTo>
                    <a:pt x="148005" y="888012"/>
                  </a:lnTo>
                  <a:cubicBezTo>
                    <a:pt x="66264" y="888012"/>
                    <a:pt x="0" y="821748"/>
                    <a:pt x="0" y="740007"/>
                  </a:cubicBezTo>
                  <a:lnTo>
                    <a:pt x="0" y="1480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269" tIns="165269" rIns="165269" bIns="16526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kern="1200" dirty="0" smtClean="0"/>
                <a:t>แรงงานชั่วคราว </a:t>
              </a:r>
              <a:r>
                <a:rPr lang="en-US" sz="3200" kern="1200" dirty="0" smtClean="0"/>
                <a:t/>
              </a:r>
              <a:br>
                <a:rPr lang="en-US" sz="3200" kern="1200" dirty="0" smtClean="0"/>
              </a:br>
              <a:r>
                <a:rPr lang="th-TH" sz="1200" kern="1200" dirty="0" smtClean="0"/>
                <a:t>(</a:t>
              </a:r>
              <a:r>
                <a:rPr lang="en-US" sz="1200" kern="1200" dirty="0" smtClean="0"/>
                <a:t>Outsource / Temporary worker)</a:t>
              </a:r>
              <a:endParaRPr lang="en-US" sz="12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958610" y="2829394"/>
              <a:ext cx="3079174" cy="888012"/>
            </a:xfrm>
            <a:custGeom>
              <a:avLst/>
              <a:gdLst>
                <a:gd name="connsiteX0" fmla="*/ 0 w 3079174"/>
                <a:gd name="connsiteY0" fmla="*/ 148005 h 888012"/>
                <a:gd name="connsiteX1" fmla="*/ 148005 w 3079174"/>
                <a:gd name="connsiteY1" fmla="*/ 0 h 888012"/>
                <a:gd name="connsiteX2" fmla="*/ 2931169 w 3079174"/>
                <a:gd name="connsiteY2" fmla="*/ 0 h 888012"/>
                <a:gd name="connsiteX3" fmla="*/ 3079174 w 3079174"/>
                <a:gd name="connsiteY3" fmla="*/ 148005 h 888012"/>
                <a:gd name="connsiteX4" fmla="*/ 3079174 w 3079174"/>
                <a:gd name="connsiteY4" fmla="*/ 740007 h 888012"/>
                <a:gd name="connsiteX5" fmla="*/ 2931169 w 3079174"/>
                <a:gd name="connsiteY5" fmla="*/ 888012 h 888012"/>
                <a:gd name="connsiteX6" fmla="*/ 148005 w 3079174"/>
                <a:gd name="connsiteY6" fmla="*/ 888012 h 888012"/>
                <a:gd name="connsiteX7" fmla="*/ 0 w 3079174"/>
                <a:gd name="connsiteY7" fmla="*/ 740007 h 888012"/>
                <a:gd name="connsiteX8" fmla="*/ 0 w 3079174"/>
                <a:gd name="connsiteY8" fmla="*/ 148005 h 88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9174" h="888012">
                  <a:moveTo>
                    <a:pt x="0" y="148005"/>
                  </a:moveTo>
                  <a:cubicBezTo>
                    <a:pt x="0" y="66264"/>
                    <a:pt x="66264" y="0"/>
                    <a:pt x="148005" y="0"/>
                  </a:cubicBezTo>
                  <a:lnTo>
                    <a:pt x="2931169" y="0"/>
                  </a:lnTo>
                  <a:cubicBezTo>
                    <a:pt x="3012910" y="0"/>
                    <a:pt x="3079174" y="66264"/>
                    <a:pt x="3079174" y="148005"/>
                  </a:cubicBezTo>
                  <a:lnTo>
                    <a:pt x="3079174" y="740007"/>
                  </a:lnTo>
                  <a:cubicBezTo>
                    <a:pt x="3079174" y="821748"/>
                    <a:pt x="3012910" y="888012"/>
                    <a:pt x="2931169" y="888012"/>
                  </a:cubicBezTo>
                  <a:lnTo>
                    <a:pt x="148005" y="888012"/>
                  </a:lnTo>
                  <a:cubicBezTo>
                    <a:pt x="66264" y="888012"/>
                    <a:pt x="0" y="821748"/>
                    <a:pt x="0" y="740007"/>
                  </a:cubicBezTo>
                  <a:lnTo>
                    <a:pt x="0" y="14800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269" tIns="165269" rIns="165269" bIns="16526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kern="1200" dirty="0" smtClean="0">
                  <a:cs typeface="+mn-cs"/>
                </a:rPr>
                <a:t>ผู้เชียวชาญจากภายนอก </a:t>
              </a:r>
              <a:r>
                <a:rPr lang="th-TH" sz="1200" kern="1200" dirty="0" smtClean="0">
                  <a:cs typeface="+mn-cs"/>
                </a:rPr>
                <a:t>(</a:t>
              </a:r>
              <a:r>
                <a:rPr lang="en-US" sz="1200" kern="1200" dirty="0" smtClean="0">
                  <a:cs typeface="+mn-cs"/>
                </a:rPr>
                <a:t>Expert)</a:t>
              </a:r>
              <a:endParaRPr lang="en-US" sz="1200" kern="1200" dirty="0">
                <a:cs typeface="+mn-cs"/>
              </a:endParaRPr>
            </a:p>
          </p:txBody>
        </p:sp>
      </p:grp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513402"/>
              </p:ext>
            </p:extLst>
          </p:nvPr>
        </p:nvGraphicFramePr>
        <p:xfrm>
          <a:off x="188496" y="2270527"/>
          <a:ext cx="3941064" cy="389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849962"/>
              </p:ext>
            </p:extLst>
          </p:nvPr>
        </p:nvGraphicFramePr>
        <p:xfrm>
          <a:off x="4042650" y="2270527"/>
          <a:ext cx="3941064" cy="389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753037"/>
              </p:ext>
            </p:extLst>
          </p:nvPr>
        </p:nvGraphicFramePr>
        <p:xfrm>
          <a:off x="7813433" y="2270527"/>
          <a:ext cx="3941064" cy="389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Rectangle 23"/>
          <p:cNvSpPr/>
          <p:nvPr/>
        </p:nvSpPr>
        <p:spPr>
          <a:xfrm>
            <a:off x="2168883" y="1088504"/>
            <a:ext cx="9824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>
                    <a:lumMod val="50000"/>
                  </a:schemeClr>
                </a:solidFill>
              </a:rPr>
              <a:t>ท่านคาดว่านโยบายการจ้างแรงงานของบริษัทท่านมีแนวโน้มเปลี่ยนแปลงไปอย่างไรในช่วง 5 ปีข้างหน้า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96" y="5600142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    การ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รับมือเรื่องปัญหาการขาดแคลนแรงงาน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68883" y="1229023"/>
            <a:ext cx="9271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>
                    <a:lumMod val="50000"/>
                  </a:schemeClr>
                </a:solidFill>
              </a:rPr>
              <a:t>ท่านคาดว่ากา</a:t>
            </a:r>
            <a:r>
              <a:rPr lang="th-TH" sz="2400" dirty="0" smtClean="0">
                <a:solidFill>
                  <a:schemeClr val="bg1">
                    <a:lumMod val="50000"/>
                  </a:schemeClr>
                </a:solidFill>
              </a:rPr>
              <a:t>รดำเนินการ</a:t>
            </a:r>
            <a:r>
              <a:rPr lang="th-TH" sz="2400" dirty="0">
                <a:solidFill>
                  <a:schemeClr val="bg1">
                    <a:lumMod val="50000"/>
                  </a:schemeClr>
                </a:solidFill>
              </a:rPr>
              <a:t>ต่อไปนี้จะช่วยให้ท่านรับมือเรื่องปัญหาการขาดแคลนแรงงานมากน้อยเพียงไร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519341"/>
            <a:ext cx="1171347" cy="117134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08931"/>
              </p:ext>
            </p:extLst>
          </p:nvPr>
        </p:nvGraphicFramePr>
        <p:xfrm>
          <a:off x="2302826" y="2069399"/>
          <a:ext cx="7685235" cy="4058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5235">
                  <a:extLst>
                    <a:ext uri="{9D8B030D-6E8A-4147-A177-3AD203B41FA5}">
                      <a16:colId xmlns="" xmlns:a16="http://schemas.microsoft.com/office/drawing/2014/main" val="3277252715"/>
                    </a:ext>
                  </a:extLst>
                </a:gridCol>
              </a:tblGrid>
              <a:tr h="851381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u="none" strike="noStrike" dirty="0" smtClean="0">
                          <a:effectLst/>
                        </a:rPr>
                        <a:t>     เปิด</a:t>
                      </a:r>
                      <a:r>
                        <a:rPr lang="th-TH" sz="3200" b="0" u="none" strike="noStrike" dirty="0">
                          <a:effectLst/>
                        </a:rPr>
                        <a:t>อบรมพิเศษ หรือจัดหลักสูตรที่เกี่ยวข้องกับธุรกิจ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64850602"/>
                  </a:ext>
                </a:extLst>
              </a:tr>
              <a:tr h="900492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u="none" strike="noStrike" dirty="0" smtClean="0">
                          <a:effectLst/>
                        </a:rPr>
                        <a:t>     จัดหา</a:t>
                      </a:r>
                      <a:r>
                        <a:rPr lang="th-TH" sz="3200" b="0" u="none" strike="noStrike" dirty="0">
                          <a:effectLst/>
                        </a:rPr>
                        <a:t>แรงงานมีฝีมือ / ผู้เชี่ยวชาญพิเศษจากต่างประเทศ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13392186"/>
                  </a:ext>
                </a:extLst>
              </a:tr>
              <a:tr h="949602"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u="none" strike="noStrike" dirty="0" smtClean="0">
                          <a:effectLst/>
                        </a:rPr>
                        <a:t>     ส่งเสริม</a:t>
                      </a:r>
                      <a:r>
                        <a:rPr lang="th-TH" sz="3200" b="0" u="none" strike="noStrike" dirty="0">
                          <a:effectLst/>
                        </a:rPr>
                        <a:t>ให้พนักงานในองค์กรเพิ่มพูนความรู้และพัฒนาทักษะ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44729300"/>
                  </a:ext>
                </a:extLst>
              </a:tr>
              <a:tr h="1356834">
                <a:tc>
                  <a:txBody>
                    <a:bodyPr/>
                    <a:lstStyle/>
                    <a:p>
                      <a:pPr marL="365125" indent="-365125" algn="l" fontAlgn="b"/>
                      <a:r>
                        <a:rPr lang="th-TH" sz="3200" b="0" u="none" strike="noStrike" dirty="0" smtClean="0">
                          <a:effectLst/>
                        </a:rPr>
                        <a:t>     นำ</a:t>
                      </a:r>
                      <a:r>
                        <a:rPr lang="th-TH" sz="3200" b="0" u="none" strike="noStrike" dirty="0">
                          <a:effectLst/>
                        </a:rPr>
                        <a:t>เทคโนโลยีตลอดจนนวัตกรรมต่างๆ อาทิ หุ่นยนต์ เครื่องจักร </a:t>
                      </a:r>
                      <a:r>
                        <a:rPr lang="th-TH" sz="3200" b="0" u="none" strike="noStrike" dirty="0" smtClean="0">
                          <a:effectLst/>
                        </a:rPr>
                        <a:t>   ทดแทน</a:t>
                      </a:r>
                      <a:r>
                        <a:rPr lang="th-TH" sz="3200" b="0" u="none" strike="noStrike" dirty="0">
                          <a:effectLst/>
                        </a:rPr>
                        <a:t>แรงงานในกระบวนการผลิต เป็นต้น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0407537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96" y="5600142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65" y="487938"/>
            <a:ext cx="10515600" cy="926969"/>
          </a:xfrm>
        </p:spPr>
        <p:txBody>
          <a:bodyPr>
            <a:normAutofit/>
          </a:bodyPr>
          <a:lstStyle/>
          <a:p>
            <a:pPr lvl="0"/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    การ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รับมือเรื่องปัญหาการขาดแคลนแรงงาน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14187" y="1188472"/>
            <a:ext cx="10023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>
                    <a:lumMod val="50000"/>
                  </a:schemeClr>
                </a:solidFill>
              </a:rPr>
              <a:t>ท่านคาดว่ากา</a:t>
            </a:r>
            <a:r>
              <a:rPr lang="th-TH" sz="2800" dirty="0" smtClean="0">
                <a:solidFill>
                  <a:schemeClr val="bg1">
                    <a:lumMod val="50000"/>
                  </a:schemeClr>
                </a:solidFill>
              </a:rPr>
              <a:t>รดำเนินการ</a:t>
            </a:r>
            <a:r>
              <a:rPr lang="th-TH" sz="2800" dirty="0">
                <a:solidFill>
                  <a:schemeClr val="bg1">
                    <a:lumMod val="50000"/>
                  </a:schemeClr>
                </a:solidFill>
              </a:rPr>
              <a:t>ต่อไปนี้จะช่วยให้ท่านรับมือเรื่องปัญหาการขาดแคลนแรงงานมากน้อยเพียงไร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5" y="420872"/>
            <a:ext cx="1171347" cy="1171347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24115" y="1871061"/>
          <a:ext cx="11074400" cy="479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371771" y="2075543"/>
            <a:ext cx="5210629" cy="3720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96" y="5600142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65" y="487938"/>
            <a:ext cx="10515600" cy="926969"/>
          </a:xfrm>
        </p:spPr>
        <p:txBody>
          <a:bodyPr>
            <a:normAutofit/>
          </a:bodyPr>
          <a:lstStyle/>
          <a:p>
            <a:pPr lvl="0"/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    การ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รับมือเรื่องปัญหาการขาดแคลนแรงงาน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14187" y="1188472"/>
            <a:ext cx="10023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>
                    <a:lumMod val="50000"/>
                  </a:schemeClr>
                </a:solidFill>
              </a:rPr>
              <a:t>ท่านคาดว่ากา</a:t>
            </a:r>
            <a:r>
              <a:rPr lang="th-TH" sz="2800" dirty="0" smtClean="0">
                <a:solidFill>
                  <a:schemeClr val="bg1">
                    <a:lumMod val="50000"/>
                  </a:schemeClr>
                </a:solidFill>
              </a:rPr>
              <a:t>รดำเนินการ</a:t>
            </a:r>
            <a:r>
              <a:rPr lang="th-TH" sz="2800" dirty="0">
                <a:solidFill>
                  <a:schemeClr val="bg1">
                    <a:lumMod val="50000"/>
                  </a:schemeClr>
                </a:solidFill>
              </a:rPr>
              <a:t>ต่อไปนี้จะช่วยให้ท่านรับมือเรื่องปัญหาการขาดแคลนแรงงานมากน้อยเพียงไร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5" y="420872"/>
            <a:ext cx="1171347" cy="1171347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24115" y="1871061"/>
          <a:ext cx="11074400" cy="479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96" y="5600142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 smtClean="0">
                <a:cs typeface="+mn-cs"/>
              </a:rPr>
              <a:t>คำถามที่อยากหาคำตอบ</a:t>
            </a:r>
            <a:endParaRPr lang="en-US" sz="40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635819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06453" y="2189756"/>
            <a:ext cx="8004729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คนไทยยังอยากมีคู่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อยากมีลูก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  <a:endParaRPr lang="th-TH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ต้องเลือกครอบครัวกับงาน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จะช่วยคนที่อยากสร้างครอบครัวได้อย่างไ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CEOs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มองผลกระทบเรื่องสังคมสูงวัยและเด็กเกิดน้อยอย่างไร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  <a:endParaRPr lang="th-TH" sz="3200" dirty="0">
              <a:latin typeface="Cordia New" panose="020B0304020202020204" pitchFamily="34" charset="-34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CEOs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เชื่อว่าจะรับมือกับแรงงานที่หายไปอย่างไ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582" y="301902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ผลกระทบของ สังคม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ผู้สูง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วัย และ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สังคมที่มีเด็กเกิด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น้อย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5230" y="1698139"/>
            <a:ext cx="5854889" cy="1799797"/>
          </a:xfrm>
          <a:ln>
            <a:solidFill>
              <a:srgbClr val="F18713"/>
            </a:solidFill>
          </a:ln>
        </p:spPr>
        <p:txBody>
          <a:bodyPr>
            <a:noAutofit/>
          </a:bodyPr>
          <a:lstStyle/>
          <a:p>
            <a:pPr algn="ctr"/>
            <a:endParaRPr lang="th-TH" sz="2300" dirty="0" smtClean="0"/>
          </a:p>
          <a:p>
            <a:pPr algn="ctr"/>
            <a:endParaRPr lang="th-TH" sz="2300" dirty="0" smtClean="0"/>
          </a:p>
          <a:p>
            <a:pPr algn="ctr"/>
            <a:endParaRPr lang="th-TH" sz="2300" dirty="0" smtClean="0"/>
          </a:p>
          <a:p>
            <a:pPr algn="ctr"/>
            <a:endParaRPr lang="th-TH" sz="2300" dirty="0" smtClean="0"/>
          </a:p>
          <a:p>
            <a:pPr algn="ctr"/>
            <a:endParaRPr lang="th-TH" sz="2300" dirty="0" smtClean="0"/>
          </a:p>
          <a:p>
            <a:pPr algn="ctr"/>
            <a:endParaRPr lang="th-TH" sz="2300" dirty="0" smtClean="0"/>
          </a:p>
          <a:p>
            <a:pPr algn="ctr"/>
            <a:r>
              <a:rPr lang="th-TH" sz="3200" b="0" dirty="0" smtClean="0"/>
              <a:t>การ</a:t>
            </a:r>
            <a:r>
              <a:rPr lang="th-TH" sz="3200" b="0" dirty="0"/>
              <a:t>ที่สังคมไทยจะก้าวเข้าสู่สังคมผู้สูง</a:t>
            </a:r>
            <a:r>
              <a:rPr lang="th-TH" sz="3200" b="0" dirty="0" smtClean="0"/>
              <a:t>วัย </a:t>
            </a:r>
          </a:p>
          <a:p>
            <a:pPr algn="ctr"/>
            <a:r>
              <a:rPr lang="th-TH" sz="3200" b="0" dirty="0" smtClean="0"/>
              <a:t>อย่าง</a:t>
            </a:r>
            <a:r>
              <a:rPr lang="th-TH" sz="3200" b="0" dirty="0"/>
              <a:t>สมบูรณ์ใน 20 ปี</a:t>
            </a:r>
            <a:r>
              <a:rPr lang="th-TH" sz="3200" b="0" dirty="0" smtClean="0"/>
              <a:t>ข้างหน้า ท่านคาดการณ์</a:t>
            </a:r>
          </a:p>
          <a:p>
            <a:pPr algn="ctr"/>
            <a:r>
              <a:rPr lang="th-TH" sz="3200" b="0" dirty="0" smtClean="0"/>
              <a:t>ว่า</a:t>
            </a:r>
            <a:r>
              <a:rPr lang="th-TH" sz="3200" b="0" dirty="0"/>
              <a:t>จะส่งผล</a:t>
            </a:r>
            <a:r>
              <a:rPr lang="th-TH" sz="3200" b="0" dirty="0" smtClean="0"/>
              <a:t>กระทบอย่างไรในอนาคต</a:t>
            </a:r>
            <a:endParaRPr lang="en-US" sz="32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55230" y="3805478"/>
            <a:ext cx="5854889" cy="1794664"/>
          </a:xfrm>
          <a:ln>
            <a:solidFill>
              <a:srgbClr val="F18713"/>
            </a:solidFill>
          </a:ln>
        </p:spPr>
        <p:txBody>
          <a:bodyPr>
            <a:noAutofit/>
          </a:bodyPr>
          <a:lstStyle/>
          <a:p>
            <a:pPr algn="ctr"/>
            <a:r>
              <a:rPr lang="th-TH" sz="3200" b="0" dirty="0"/>
              <a:t>จากสถิติการ</a:t>
            </a:r>
            <a:r>
              <a:rPr lang="th-TH" sz="3200" b="0" dirty="0" smtClean="0"/>
              <a:t>เกิดพบว่าสังคมไทย</a:t>
            </a:r>
            <a:r>
              <a:rPr lang="th-TH" sz="3200" b="0" dirty="0"/>
              <a:t>จะก้าวเข้าสู่</a:t>
            </a:r>
            <a:r>
              <a:rPr lang="th-TH" sz="3200" b="0" dirty="0" smtClean="0"/>
              <a:t>สังคม</a:t>
            </a:r>
          </a:p>
          <a:p>
            <a:pPr algn="ctr"/>
            <a:r>
              <a:rPr lang="th-TH" sz="3200" b="0" dirty="0" smtClean="0"/>
              <a:t>ที่</a:t>
            </a:r>
            <a:r>
              <a:rPr lang="th-TH" sz="3200" b="0" dirty="0"/>
              <a:t>มี</a:t>
            </a:r>
            <a:r>
              <a:rPr lang="th-TH" sz="3200" b="0" dirty="0" smtClean="0"/>
              <a:t>เด็กเกิดน้อย</a:t>
            </a:r>
            <a:r>
              <a:rPr lang="en-US" sz="3200" b="0" dirty="0" smtClean="0"/>
              <a:t> </a:t>
            </a:r>
            <a:r>
              <a:rPr lang="th-TH" sz="3200" b="0" dirty="0" smtClean="0"/>
              <a:t>ท่าน</a:t>
            </a:r>
            <a:r>
              <a:rPr lang="th-TH" sz="3200" b="0" dirty="0"/>
              <a:t>คาดการณ์ว่าจะส่งผล</a:t>
            </a:r>
            <a:r>
              <a:rPr lang="th-TH" sz="3200" b="0" dirty="0" smtClean="0"/>
              <a:t>กระทบ</a:t>
            </a:r>
          </a:p>
          <a:p>
            <a:pPr algn="ctr"/>
            <a:r>
              <a:rPr lang="th-TH" sz="3200" b="0" dirty="0" smtClean="0"/>
              <a:t>อย่างไรในอนาคต</a:t>
            </a:r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0" y="470246"/>
            <a:ext cx="920352" cy="9203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50149"/>
              </p:ext>
            </p:extLst>
          </p:nvPr>
        </p:nvGraphicFramePr>
        <p:xfrm>
          <a:off x="7549819" y="1295762"/>
          <a:ext cx="3991429" cy="501943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91429">
                  <a:extLst>
                    <a:ext uri="{9D8B030D-6E8A-4147-A177-3AD203B41FA5}">
                      <a16:colId xmlns="" xmlns:a16="http://schemas.microsoft.com/office/drawing/2014/main" val="3501972829"/>
                    </a:ext>
                  </a:extLst>
                </a:gridCol>
              </a:tblGrid>
              <a:tr h="12420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 dirty="0">
                          <a:effectLst/>
                        </a:rPr>
                        <a:t>ผลกระทบต่อเศรษฐกิจไทย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2740885"/>
                  </a:ext>
                </a:extLst>
              </a:tr>
              <a:tr h="12420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 dirty="0">
                          <a:effectLst/>
                        </a:rPr>
                        <a:t>ผลกระทบต่อ</a:t>
                      </a:r>
                      <a:r>
                        <a:rPr lang="th-TH" sz="3200" u="none" strike="noStrike" dirty="0" smtClean="0">
                          <a:effectLst/>
                        </a:rPr>
                        <a:t>กำลัง</a:t>
                      </a:r>
                      <a:r>
                        <a:rPr lang="th-TH" sz="3200" u="none" strike="noStrike" dirty="0">
                          <a:effectLst/>
                        </a:rPr>
                        <a:t>ซื้อในประเทศ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0822799"/>
                  </a:ext>
                </a:extLst>
              </a:tr>
              <a:tr h="12420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 dirty="0">
                          <a:effectLst/>
                        </a:rPr>
                        <a:t>ผลกระทบต่อตลาดแรงงาน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3145839"/>
                  </a:ext>
                </a:extLst>
              </a:tr>
              <a:tr h="129317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u="none" strike="noStrike" dirty="0">
                          <a:effectLst/>
                        </a:rPr>
                        <a:t>ผลกระทบต่อบริษัทของท่าน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010028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70245"/>
            <a:ext cx="926123" cy="92612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687069" y="2515168"/>
            <a:ext cx="685800" cy="304466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687069" y="4550577"/>
            <a:ext cx="685800" cy="304466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96" y="5600142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98224" y="1662979"/>
          <a:ext cx="10967056" cy="505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96" y="5600142"/>
            <a:ext cx="1223869" cy="11382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75582" y="301902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ผลกระทบของ สังคม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ผู้สูง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วัย และ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สังคมที่มีเด็กเกิด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น้อย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0" y="470246"/>
            <a:ext cx="920352" cy="920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70245"/>
            <a:ext cx="926123" cy="9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3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cs typeface="+mn-cs"/>
              </a:rPr>
              <a:t>สรุปประเด็น</a:t>
            </a:r>
            <a:endParaRPr lang="en-US" sz="4000" b="1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1" y="1473591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52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69397" y="2180854"/>
            <a:ext cx="9655342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th-TH" sz="3200" dirty="0"/>
              <a:t>• </a:t>
            </a:r>
            <a:r>
              <a:rPr lang="th-TH" sz="3200" dirty="0" smtClean="0"/>
              <a:t>ผู้บริหารฯ มอง</a:t>
            </a:r>
            <a:r>
              <a:rPr lang="th-TH" sz="3200" dirty="0"/>
              <a:t>ว่าการเปลี่ยนแปลงทางประชากรทั้งการเข้าสู่สังคมที่มีสัดส่วนผู้สูงอายุมากขึ้นและการมีเด็กเกิดน้อยลง จะ</a:t>
            </a:r>
            <a:r>
              <a:rPr lang="th-TH" sz="3200" dirty="0" smtClean="0"/>
              <a:t>ส่ง </a:t>
            </a:r>
            <a:r>
              <a:rPr lang="th-TH" sz="3200" b="1" dirty="0" smtClean="0"/>
              <a:t>ผลกระทบ</a:t>
            </a:r>
            <a:r>
              <a:rPr lang="th-TH" sz="3200" b="1" dirty="0"/>
              <a:t>เชิงลบมากกว่าผลเชิงบวก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• ผู้บริหารฯ มองว่า </a:t>
            </a:r>
            <a:r>
              <a:rPr lang="th-TH" sz="3200" b="1" dirty="0" smtClean="0"/>
              <a:t>การ</a:t>
            </a:r>
            <a:r>
              <a:rPr lang="th-TH" sz="3200" b="1" dirty="0"/>
              <a:t>มีเด็กเกิดน้อยลงมีผลกระทบทาง</a:t>
            </a:r>
            <a:r>
              <a:rPr lang="th-TH" sz="3200" b="1" dirty="0" smtClean="0"/>
              <a:t>ลบ</a:t>
            </a:r>
            <a:r>
              <a:rPr lang="th-TH" sz="3200" b="1" dirty="0"/>
              <a:t>มากกว่าการที่มีสัดส่วนผู้สูงอายุมาก</a:t>
            </a:r>
            <a:r>
              <a:rPr lang="th-TH" sz="3200" b="1" dirty="0" smtClean="0"/>
              <a:t>ขึ้น </a:t>
            </a:r>
            <a:r>
              <a:rPr lang="th-TH" sz="3200" dirty="0" smtClean="0"/>
              <a:t>ทั้งต่อ</a:t>
            </a:r>
            <a:r>
              <a:rPr lang="th-TH" sz="3200" dirty="0"/>
              <a:t>ภาพรวมของเศรษฐกิจไทย กำลังซื้อภายในประเทศ ตลาดแรงงาน และบริษัทของตนเอง </a:t>
            </a:r>
            <a:endParaRPr lang="th-TH" sz="32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• ผู้บริหารฯ มอง</a:t>
            </a:r>
            <a:r>
              <a:rPr lang="th-TH" sz="3200" dirty="0"/>
              <a:t>ว่ามาตรการสำคัญที่จะรับมือ</a:t>
            </a:r>
            <a:r>
              <a:rPr lang="th-TH" sz="3200" dirty="0" smtClean="0"/>
              <a:t>กับ </a:t>
            </a:r>
            <a:r>
              <a:rPr lang="th-TH" sz="3200" b="1" dirty="0" smtClean="0"/>
              <a:t>การ</a:t>
            </a:r>
            <a:r>
              <a:rPr lang="th-TH" sz="3200" b="1" dirty="0"/>
              <a:t>ขาดแคลน</a:t>
            </a:r>
            <a:r>
              <a:rPr lang="th-TH" sz="3200" b="1" dirty="0" smtClean="0"/>
              <a:t>แรงงาน</a:t>
            </a:r>
            <a:r>
              <a:rPr lang="th-TH" sz="3200" dirty="0" smtClean="0"/>
              <a:t> ได้</a:t>
            </a:r>
            <a:r>
              <a:rPr lang="th-TH" sz="3200" dirty="0"/>
              <a:t>ดี</a:t>
            </a:r>
            <a:r>
              <a:rPr lang="th-TH" sz="3200" dirty="0" smtClean="0"/>
              <a:t>คือ </a:t>
            </a:r>
            <a:r>
              <a:rPr lang="th-TH" sz="3200" b="1" dirty="0" smtClean="0"/>
              <a:t>การ</a:t>
            </a:r>
            <a:r>
              <a:rPr lang="th-TH" sz="3200" b="1" dirty="0"/>
              <a:t>ส่งเสริมให้พนักงานในองค์กรเพิ่มพูนความรู้และพัฒนาทักษะ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 smtClean="0">
                <a:cs typeface="+mn-cs"/>
              </a:rPr>
              <a:t>คำถามที่อยากหาคำตอบ</a:t>
            </a:r>
            <a:endParaRPr lang="en-US" sz="40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635819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53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06453" y="2189756"/>
            <a:ext cx="8004729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คนไทยยังอยากมีคู่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อยากมีลูก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  <a:endParaRPr lang="th-TH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ต้องเลือกครอบครัวกับงาน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จะช่วยคนที่อยากสร้างครอบครัวได้อย่างไ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CEOs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มองผลกระทบเรื่องสังคมสูงวัยและเด็กเกิดน้อยอย่างไร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  <a:endParaRPr lang="th-TH" sz="3200" dirty="0">
              <a:latin typeface="Cordia New" panose="020B0304020202020204" pitchFamily="34" charset="-34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CEOs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เชื่อว่าจะรับมือกับแรงงานที่หายไปอย่างไ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3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cs typeface="+mn-cs"/>
              </a:rPr>
              <a:t>ประเด็นชวนคิด</a:t>
            </a:r>
            <a:endParaRPr lang="en-US" sz="4000" b="1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1" y="1473591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54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69397" y="2180854"/>
            <a:ext cx="9655342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th-TH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50134" y="2380508"/>
            <a:ext cx="9655342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th-TH" sz="3200" dirty="0"/>
              <a:t>• </a:t>
            </a:r>
            <a:r>
              <a:rPr lang="th-TH" sz="3200" dirty="0" smtClean="0"/>
              <a:t>ความสัมพันธ์ระหว่าง </a:t>
            </a:r>
            <a:r>
              <a:rPr lang="th-TH" sz="3200" b="1" dirty="0" smtClean="0"/>
              <a:t>งานและครอบครัว</a:t>
            </a:r>
            <a:r>
              <a:rPr lang="th-TH" sz="3200" dirty="0" smtClean="0"/>
              <a:t> รูปแบบความสัมพันธ์ที่เปลี่ยนแปลงไป</a:t>
            </a:r>
            <a:endParaRPr lang="th-TH" sz="3200" b="1" dirty="0"/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• นโยบายและมาตรการที่ตอบรับกับ </a:t>
            </a:r>
            <a:r>
              <a:rPr lang="th-TH" sz="3200" b="1" dirty="0" smtClean="0"/>
              <a:t>มุมมอง วิถีชีวิต และความต้องการที่หลากหลาย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• ผลกระทบระยะสั้นและระยะยาว </a:t>
            </a:r>
            <a:r>
              <a:rPr lang="th-TH" sz="3200" b="1" dirty="0" smtClean="0"/>
              <a:t>การลงทุนวันนี้เพื่อผลระยะยาวที่ยั่งยืน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• ปัญหา ความท้าทาย และโอกาส </a:t>
            </a:r>
            <a:r>
              <a:rPr lang="th-TH" sz="3200" b="1" dirty="0" smtClean="0"/>
              <a:t>การมองเห็นโอกาสและช่องทางการพัฒนา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6292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cs typeface="+mn-cs"/>
              </a:rPr>
              <a:t>ขอขอบคุณ</a:t>
            </a:r>
            <a:endParaRPr lang="en-US" sz="4000" b="1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192237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55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1833200"/>
            <a:ext cx="10515601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ผู้เข้าร่วมการสำรวจ (ประชาชนและผู้บริหารฯ)</a:t>
            </a:r>
          </a:p>
          <a:p>
            <a:pPr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สถาบันวิจัย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เพื่อตลาดทุน ตลาดหลักทรัพย์แห่งประเทศไทย</a:t>
            </a:r>
          </a:p>
          <a:p>
            <a:pPr>
              <a:spcAft>
                <a:spcPts val="600"/>
              </a:spcAft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สมาคมบริษัทจดทะเบียนไทย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บริษัท 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ศูนย์รับฝากหลักทรัพย์ (ประเทศไทย) จำกัด (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TSD)</a:t>
            </a:r>
          </a:p>
          <a:p>
            <a:pPr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สำนักงานสถิติ</a:t>
            </a:r>
            <a:r>
              <a:rPr lang="th-TH" sz="3200" dirty="0">
                <a:latin typeface="Cordia New" panose="020B0304020202020204" pitchFamily="34" charset="-34"/>
              </a:rPr>
              <a:t>แห่งชาติ กระทรวงดิจิทัลเพื่อเศรษฐกิจและสังคม</a:t>
            </a:r>
          </a:p>
          <a:p>
            <a:pPr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กรมอนามัยและคณะอนุกรรมการส่งเสริมการเกิดและเจริญเติบโตอย่างมีคุณภาพ</a:t>
            </a:r>
          </a:p>
          <a:p>
            <a:pPr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จุฬาลงกรณ์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มหาวิทยาลัย</a:t>
            </a:r>
          </a:p>
          <a:p>
            <a:pPr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สำนักงาน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กองทุนสนับสนุนการสร้างเสริมสุขภาพ (สสส.)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4" y="226282"/>
            <a:ext cx="2181556" cy="2029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11562" y="3657039"/>
            <a:ext cx="1725201" cy="2726567"/>
            <a:chOff x="342750" y="2249731"/>
            <a:chExt cx="2679700" cy="42891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5B45A7-8CE4-D643-BA8D-3B0A0D25C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50" y="3370824"/>
              <a:ext cx="2679700" cy="889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C13C694-076A-4F45-BEFA-781CB058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750" y="4482538"/>
              <a:ext cx="25019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E9E9008-55C7-074F-8307-AF9B88D4D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750" y="5624512"/>
              <a:ext cx="2628900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E5F1487-789F-1A45-BC18-67079A933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927"/>
            <a:stretch/>
          </p:blipFill>
          <p:spPr>
            <a:xfrm>
              <a:off x="1405719" y="2249731"/>
              <a:ext cx="1284185" cy="10541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E5F1487-789F-1A45-BC18-67079A933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420"/>
            <a:stretch/>
          </p:blipFill>
          <p:spPr>
            <a:xfrm>
              <a:off x="403097" y="2285798"/>
              <a:ext cx="1025454" cy="91801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856096" y="2483971"/>
            <a:ext cx="94907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th-TH" sz="4400" dirty="0">
              <a:solidFill>
                <a:srgbClr val="000000"/>
              </a:solidFill>
              <a:latin typeface="Browallia New" panose="020B0604020202020204" pitchFamily="34" charset="-34"/>
            </a:endParaRPr>
          </a:p>
          <a:p>
            <a:pPr algn="r"/>
            <a:r>
              <a:rPr lang="th-TH" sz="4400" dirty="0">
                <a:solidFill>
                  <a:srgbClr val="000000"/>
                </a:solidFill>
                <a:latin typeface="Browallia New" panose="020B0604020202020204" pitchFamily="34" charset="-34"/>
              </a:rPr>
              <a:t> </a:t>
            </a:r>
            <a:r>
              <a:rPr lang="th-TH" sz="4800" b="1" dirty="0" smtClean="0">
                <a:solidFill>
                  <a:srgbClr val="000000"/>
                </a:solidFill>
                <a:latin typeface="Browallia New" panose="020B0604020202020204" pitchFamily="34" charset="-34"/>
              </a:rPr>
              <a:t>ขอบคุณครับ</a:t>
            </a:r>
            <a:endParaRPr lang="th-TH" sz="4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85369" y="3992076"/>
            <a:ext cx="72547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F25313-6645-A446-9724-8B3DC3648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809" y="5076400"/>
            <a:ext cx="1143000" cy="1320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E7843C9-72A6-F641-88C6-F95088EC5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8605" y="4220765"/>
            <a:ext cx="2721482" cy="4342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4478AD7-B06A-AC42-B7FB-FF485ACD3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6306" y="4631053"/>
            <a:ext cx="4423780" cy="44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 smtClean="0">
                <a:cs typeface="+mn-cs"/>
              </a:rPr>
              <a:t>เนื้อเรื่องที่จะนำเสนอ</a:t>
            </a:r>
            <a:endParaRPr lang="en-US" sz="40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635819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6418" y="2567451"/>
            <a:ext cx="8004729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th-TH" sz="3200" dirty="0" smtClean="0"/>
              <a:t>ประชากรไทยในปี ค.ศ.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2100</a:t>
            </a:r>
            <a:endParaRPr lang="th-TH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th-TH" sz="3200" b="1" dirty="0" smtClean="0"/>
              <a:t>มุมมองและความต้องการของประชาชนไทย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th-TH" sz="3200" dirty="0"/>
              <a:t>มุม</a:t>
            </a:r>
            <a:r>
              <a:rPr lang="th-TH" sz="3200" dirty="0" smtClean="0"/>
              <a:t>มองและความต้องการของผู้บริหาร</a:t>
            </a:r>
            <a:r>
              <a:rPr lang="th-TH" sz="3200" dirty="0"/>
              <a:t>บริษัทจดทะเบียนไทย</a:t>
            </a:r>
            <a:endParaRPr lang="th-TH" sz="3200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5F1487-789F-1A45-BC18-67079A933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22"/>
          <a:stretch/>
        </p:blipFill>
        <p:spPr>
          <a:xfrm>
            <a:off x="2152357" y="2404130"/>
            <a:ext cx="685860" cy="635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9E9008-55C7-074F-8307-AF9B88D4D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654"/>
          <a:stretch/>
        </p:blipFill>
        <p:spPr>
          <a:xfrm>
            <a:off x="2121330" y="3154064"/>
            <a:ext cx="795987" cy="584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9E9008-55C7-074F-8307-AF9B88D4D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654"/>
          <a:stretch/>
        </p:blipFill>
        <p:spPr>
          <a:xfrm>
            <a:off x="2097293" y="3852937"/>
            <a:ext cx="795987" cy="5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6287"/>
            <a:ext cx="10515600" cy="13755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cs typeface="+mn-cs"/>
              </a:rPr>
              <a:t>ผลการสำรวจความคิดเห็นของประชาชนไทย</a:t>
            </a:r>
            <a:br>
              <a:rPr lang="th-TH" sz="4000" b="1" dirty="0" smtClean="0">
                <a:cs typeface="+mn-cs"/>
              </a:rPr>
            </a:br>
            <a:r>
              <a:rPr lang="th-TH" sz="4000" b="1" dirty="0" smtClean="0">
                <a:cs typeface="+mn-cs"/>
              </a:rPr>
              <a:t>ต่อนโยบายและมาตรการสำหรับสังคมเด็กเกิดน้อย </a:t>
            </a:r>
            <a:r>
              <a:rPr lang="th-TH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พ.ศ. </a:t>
            </a:r>
            <a:r>
              <a:rPr lang="en-GB" sz="40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en-GB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0856" y="5117767"/>
            <a:ext cx="10515600" cy="149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  <p:pic>
        <p:nvPicPr>
          <p:cNvPr id="11" name="Picture 2" descr="Image result for logo à¸ªà¸³à¸à¸±à¸à¸à¸²à¸à¸ªà¸à¸´à¸à¸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85" y="424943"/>
            <a:ext cx="1937443" cy="10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213" y="351096"/>
            <a:ext cx="1337860" cy="1159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7476" b="25697"/>
          <a:stretch/>
        </p:blipFill>
        <p:spPr>
          <a:xfrm>
            <a:off x="5856138" y="418955"/>
            <a:ext cx="1878462" cy="10674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38200" y="3834420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2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28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19 </a:t>
            </a:r>
            <a:r>
              <a:rPr lang="th-TH" sz="28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กรกฎาคม </a:t>
            </a:r>
            <a:r>
              <a:rPr lang="en-US" sz="28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th-TH" sz="3200" b="1" dirty="0" smtClean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8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dirty="0" smtClean="0">
                <a:cs typeface="+mn-cs"/>
              </a:rPr>
              <a:t>หลักการและเหตุผล</a:t>
            </a:r>
            <a:endParaRPr lang="en-US" sz="40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635819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98813" y="2328301"/>
            <a:ext cx="8994371" cy="366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th-TH" sz="3200" dirty="0" smtClean="0"/>
              <a:t>ข้อมูลที่เป็นตัวแทนของประชาชนกลุ่มเป้าหมาย</a:t>
            </a:r>
          </a:p>
          <a:p>
            <a:pPr>
              <a:spcAft>
                <a:spcPts val="600"/>
              </a:spcAft>
            </a:pPr>
            <a:r>
              <a:rPr lang="th-TH" sz="3200" dirty="0" smtClean="0"/>
              <a:t>ความหลากหลายและแตกต่างประเด็นต่างๆ ในแต่ละกลุ่ม</a:t>
            </a:r>
            <a:endParaRPr lang="th-TH" sz="3200" dirty="0"/>
          </a:p>
          <a:p>
            <a:pPr lvl="1">
              <a:spcAft>
                <a:spcPts val="600"/>
              </a:spcAft>
            </a:pPr>
            <a:r>
              <a:rPr lang="th-TH" sz="3200" dirty="0" smtClean="0"/>
              <a:t>มุมมองต่อชีวิตครอบครัวและการงาน</a:t>
            </a:r>
          </a:p>
          <a:p>
            <a:pPr lvl="1"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</a:rPr>
              <a:t>เหตุผลที่อธิบายการอยู่เป็นโสดหรือไม่ได้อยู่กับคู่รัก</a:t>
            </a:r>
            <a:r>
              <a:rPr lang="en-GB" sz="3200" dirty="0" smtClean="0">
                <a:latin typeface="Cordia New" panose="020B0304020202020204" pitchFamily="34" charset="-34"/>
              </a:rPr>
              <a:t>/</a:t>
            </a:r>
            <a:r>
              <a:rPr lang="th-TH" sz="3200" dirty="0" smtClean="0">
                <a:latin typeface="Cordia New" panose="020B0304020202020204" pitchFamily="34" charset="-34"/>
              </a:rPr>
              <a:t>คู่สมรส</a:t>
            </a:r>
          </a:p>
          <a:p>
            <a:pPr lvl="1"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</a:rPr>
              <a:t>เหตุผลที่อธิบายการไม่มีบุตรหรือไม่มีบุตรเพิ่ม</a:t>
            </a:r>
          </a:p>
          <a:p>
            <a:pPr lvl="1">
              <a:spcAft>
                <a:spcPts val="600"/>
              </a:spcAft>
            </a:pPr>
            <a:r>
              <a:rPr lang="th-TH" sz="3200" dirty="0" smtClean="0"/>
              <a:t>ความต้องการด้านมาตรการสนับสนุนด้านการมีบุตรและการเลี้ยงดูบุตร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283"/>
            <a:ext cx="10515600" cy="1274619"/>
          </a:xfrm>
        </p:spPr>
        <p:txBody>
          <a:bodyPr>
            <a:normAutofit/>
          </a:bodyPr>
          <a:lstStyle/>
          <a:p>
            <a:pPr algn="ctr"/>
            <a:r>
              <a:rPr lang="th-TH" sz="4000" dirty="0">
                <a:cs typeface="+mn-cs"/>
              </a:rPr>
              <a:t>ระเบียบวิธีการสำรวจ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649" y="1684282"/>
            <a:ext cx="10058400" cy="43654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th-TH" sz="3200" dirty="0" smtClean="0"/>
              <a:t>กลุ่มเป้าหมาย</a:t>
            </a:r>
            <a:r>
              <a:rPr lang="en-GB" sz="3200" dirty="0" smtClean="0"/>
              <a:t>: </a:t>
            </a:r>
            <a:r>
              <a:rPr lang="th-TH" sz="3200" dirty="0" smtClean="0"/>
              <a:t>ประชากรไทยวัยเจริญพันธุ์ อายุ </a:t>
            </a:r>
            <a:r>
              <a:rPr lang="en-GB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15-49</a:t>
            </a:r>
            <a:r>
              <a:rPr lang="en-GB" sz="3200" dirty="0" smtClean="0"/>
              <a:t> </a:t>
            </a:r>
            <a:r>
              <a:rPr lang="th-TH" sz="3200" dirty="0" smtClean="0"/>
              <a:t>ปี </a:t>
            </a:r>
          </a:p>
          <a:p>
            <a:pPr>
              <a:spcAft>
                <a:spcPts val="600"/>
              </a:spcAft>
            </a:pPr>
            <a:r>
              <a:rPr lang="th-TH" sz="3200" dirty="0" smtClean="0"/>
              <a:t>แผนการเลือกตัวอย่าง</a:t>
            </a:r>
            <a:endParaRPr lang="en-US" sz="3200" dirty="0" smtClean="0"/>
          </a:p>
          <a:p>
            <a:pPr lvl="1">
              <a:spcAft>
                <a:spcPts val="600"/>
              </a:spcAft>
            </a:pPr>
            <a:r>
              <a:rPr lang="en-US" sz="3200" dirty="0" smtClean="0">
                <a:latin typeface="Cordia New" panose="020B0304020202020204" pitchFamily="34" charset="-34"/>
              </a:rPr>
              <a:t>Stratified two-stage sampling</a:t>
            </a:r>
          </a:p>
          <a:p>
            <a:pPr lvl="1">
              <a:spcAft>
                <a:spcPts val="600"/>
              </a:spcAft>
            </a:pPr>
            <a:r>
              <a:rPr lang="th-TH" sz="3200" dirty="0"/>
              <a:t>กรุงเทพมหานครและจังหวัดเป็นส</a:t>
            </a:r>
            <a:r>
              <a:rPr lang="th-TH" sz="3200" dirty="0" smtClean="0"/>
              <a:t>ตาตัม</a:t>
            </a:r>
            <a:endParaRPr lang="en-US" sz="3200" dirty="0" smtClean="0">
              <a:latin typeface="Cordia New" panose="020B0304020202020204" pitchFamily="34" charset="-34"/>
            </a:endParaRPr>
          </a:p>
          <a:p>
            <a:pPr lvl="2"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หน่วยตัวอย่างขั้นที่หนึ่ง</a:t>
            </a:r>
            <a:r>
              <a:rPr lang="en-GB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เขตแจงนับ (</a:t>
            </a:r>
            <a:r>
              <a:rPr lang="en-GB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Enumeration Area: EA) </a:t>
            </a:r>
            <a:endParaRPr lang="th-TH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2">
              <a:spcAft>
                <a:spcPts val="600"/>
              </a:spcAft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หน่วยตัวอย่างขั้นที่สอง</a:t>
            </a:r>
            <a:r>
              <a:rPr lang="en-GB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ครัวเรือนส่วนบุคคล</a:t>
            </a:r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การเก็บรวบรวมข้อมูล</a:t>
            </a:r>
          </a:p>
          <a:p>
            <a:pPr lvl="1"/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ใช้เครื่อง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Tablet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ในการสัมภาษณ์ระหว่างวันที่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29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มกราคม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– 28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มีนาคม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2562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15" y="1307188"/>
            <a:ext cx="4444369" cy="548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FBC9-C627-4060-94F1-43349F56F9B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331565-39E9-7049-9325-AD43ECCE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5" y="226283"/>
            <a:ext cx="1223869" cy="11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5508</TotalTime>
  <Words>2547</Words>
  <Application>Microsoft Office PowerPoint</Application>
  <PresentationFormat>Custom</PresentationFormat>
  <Paragraphs>474</Paragraphs>
  <Slides>56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Angsana New</vt:lpstr>
      <vt:lpstr>Browallia New</vt:lpstr>
      <vt:lpstr>Calibri</vt:lpstr>
      <vt:lpstr>Calibri Light</vt:lpstr>
      <vt:lpstr>Arial Bold</vt:lpstr>
      <vt:lpstr>Cordia New</vt:lpstr>
      <vt:lpstr>BrowalliaNew</vt:lpstr>
      <vt:lpstr>Office Theme</vt:lpstr>
      <vt:lpstr>PowerPoint Presentation</vt:lpstr>
      <vt:lpstr>Disclosure</vt:lpstr>
      <vt:lpstr>เนื้อเรื่องที่จะนำเสนอและชวนคุย</vt:lpstr>
      <vt:lpstr>ประชากรไทยในปี ค.ศ. 2100 </vt:lpstr>
      <vt:lpstr>คำถามที่อยากหาคำตอบ</vt:lpstr>
      <vt:lpstr>เนื้อเรื่องที่จะนำเสนอ</vt:lpstr>
      <vt:lpstr>ผลการสำรวจความคิดเห็นของประชาชนไทย ต่อนโยบายและมาตรการสำหรับสังคมเด็กเกิดน้อย พ.ศ. 2562</vt:lpstr>
      <vt:lpstr>หลักการและเหตุผล</vt:lpstr>
      <vt:lpstr>ระเบียบวิธีการสำรวจ</vt:lpstr>
      <vt:lpstr>ข้อมูลของกลุ่มตัวอย่าง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มุมมองต่อชีวิตครอบครัว</vt:lpstr>
      <vt:lpstr>PowerPoint Presentation</vt:lpstr>
      <vt:lpstr>PowerPoint Presentation</vt:lpstr>
      <vt:lpstr>PowerPoint Presentation</vt:lpstr>
      <vt:lpstr>การอยู่เป็นโสดหรือไม่ได้อยู่กับคู่รัก/คู่สมรส</vt:lpstr>
      <vt:lpstr>เหตุผลที่อธิบายการอยู่เป็นโสดหรือไม่ได้อยู่กับคู่รัก/คู่สมรส</vt:lpstr>
      <vt:lpstr>PowerPoint Presentation</vt:lpstr>
      <vt:lpstr>3 เหตุผลที่สำคัญที่สุดที่อธิบายการอยู่เป็นโสด หรือไม่ได้อยู่กับคู่รัก/คู่สมรส</vt:lpstr>
      <vt:lpstr>เหตุผลอันดับ 1 ที่อธิบายการอยู่เป็นโสด หรือไม่ได้อยู่กับคู่รัก/คู่สมรส  (ระดับรายได้ครัวเรือน)</vt:lpstr>
      <vt:lpstr>การไม่มีบุตรหรือไม่มีบุตรเพิ่ม</vt:lpstr>
      <vt:lpstr>เหตุผลที่อธิบายการไม่มีบุตรหรือไม่มีบุตรเพิ่ม</vt:lpstr>
      <vt:lpstr>เหตุผลที่อธิบายการไม่มีบุตรหรือไม่มีบุตรเพิ่ม</vt:lpstr>
      <vt:lpstr>3 เหตุผลที่สำคัญที่สุดที่อธิบายการไม่มีบุตรหรือไม่มีบุตรเพิ่ม</vt:lpstr>
      <vt:lpstr>เหตุผลอันดับ 1 ที่อธิบายการไม่มีบุตรหรือไม่มีบุตรเพิ่ม (ระดับรายได้ครัวเรือน)</vt:lpstr>
      <vt:lpstr>นโยบายและมาตรการสนับสนุนการมีบุตร และการเลี้ยงดูบุตร</vt:lpstr>
      <vt:lpstr>นโยบายและมาตรการสนับสนุนการมีบุตรและการเลี้ยงดูบุตร</vt:lpstr>
      <vt:lpstr>มาตรการสนับสนุนการมีบุตรและการเลี้ยงดูบุตรที่ถูกเลือกเป็นอันดับ 1 มากที่สุดสำหรับผู้ที่ต้องการมีบุตร</vt:lpstr>
      <vt:lpstr>3 มาตรการสนับสนุนการมีบุตรและการเลี้ยงดูบุตรที่ถูกเลือก เป็นอันดับ 1 มากที่สุดสำหรับผู้ที่ต้องการมีบุตร</vt:lpstr>
      <vt:lpstr>มาตรการสนับสนุนการมีบุตรและการเลี้ยงดูบุตร ที่ถูกเลือกเป็นอันดับ 1 มากที่สุดสำหรับผู้ที่ต้องการมีบุตร</vt:lpstr>
      <vt:lpstr>มาตรการสนับสนุนการมีบุตรและการเลี้ยงดูบุตร ที่ถูกเลือกเป็นอันดับ 1 มากที่สุดสำหรับผู้ที่ต้องการมีบุตร</vt:lpstr>
      <vt:lpstr>สรุปประเด็น</vt:lpstr>
      <vt:lpstr>เนื้อเรื่องที่จะนำเสนอ</vt:lpstr>
      <vt:lpstr>ผลการสำรวจความคิดเห็น ผู้บริหารบริษัทจดทะเบียนในตลาดหลักทรัพย์แห่งประเทศไทย  เรื่องการเตรียมความพร้อมในการรองรับตลาดแรงงานที่เปลี่ยนแปลงไป</vt:lpstr>
      <vt:lpstr>ระเบียบวิธีการสำรวจ และ ข้อมูลของกลุ่มตัวอย่าง</vt:lpstr>
      <vt:lpstr>PowerPoint Presentation</vt:lpstr>
      <vt:lpstr>     การเปลี่ยนแปลงจำนวนพนักงาน</vt:lpstr>
      <vt:lpstr>           การเปลี่ยนแปลงนโยบายการจ้างแรงงานของบริษัท </vt:lpstr>
      <vt:lpstr>     การรับมือเรื่องปัญหาการขาดแคลนแรงงาน</vt:lpstr>
      <vt:lpstr>     การรับมือเรื่องปัญหาการขาดแคลนแรงงาน</vt:lpstr>
      <vt:lpstr>     การรับมือเรื่องปัญหาการขาดแคลนแรงงาน</vt:lpstr>
      <vt:lpstr>        ผลกระทบของ สังคมผู้สูงวัย และ สังคมที่มีเด็กเกิดน้อย </vt:lpstr>
      <vt:lpstr>        ผลกระทบของ สังคมผู้สูงวัย และ สังคมที่มีเด็กเกิดน้อย </vt:lpstr>
      <vt:lpstr>สรุปประเด็น</vt:lpstr>
      <vt:lpstr>คำถามที่อยากหาคำตอบ</vt:lpstr>
      <vt:lpstr>ประเด็นชวนคิด</vt:lpstr>
      <vt:lpstr>ขอขอบคุณ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pawa</dc:creator>
  <cp:lastModifiedBy>SUMITRA TANGSOMWORAPONG</cp:lastModifiedBy>
  <cp:revision>345</cp:revision>
  <dcterms:created xsi:type="dcterms:W3CDTF">2019-06-14T08:02:13Z</dcterms:created>
  <dcterms:modified xsi:type="dcterms:W3CDTF">2019-07-24T03:37:04Z</dcterms:modified>
</cp:coreProperties>
</file>